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8EF96-D000-41DD-A660-87E774DF4F1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4EF1527-6A99-454C-9C30-812CBA11D9EC}">
      <dgm:prSet/>
      <dgm:spPr/>
      <dgm:t>
        <a:bodyPr/>
        <a:lstStyle/>
        <a:p>
          <a:r>
            <a:rPr lang="hr-BA"/>
            <a:t>pravima, obvezama i odgovornostima, </a:t>
          </a:r>
          <a:endParaRPr lang="en-US"/>
        </a:p>
      </dgm:t>
    </dgm:pt>
    <dgm:pt modelId="{972E59F0-A791-4D02-BFE2-F9EECE2933D5}" type="parTrans" cxnId="{B0B08AA9-B93A-4042-9ACF-42BE9E853A3B}">
      <dgm:prSet/>
      <dgm:spPr/>
      <dgm:t>
        <a:bodyPr/>
        <a:lstStyle/>
        <a:p>
          <a:endParaRPr lang="en-US"/>
        </a:p>
      </dgm:t>
    </dgm:pt>
    <dgm:pt modelId="{768AEF64-872A-4905-87CD-754D86B9DA85}" type="sibTrans" cxnId="{B0B08AA9-B93A-4042-9ACF-42BE9E853A3B}">
      <dgm:prSet/>
      <dgm:spPr/>
      <dgm:t>
        <a:bodyPr/>
        <a:lstStyle/>
        <a:p>
          <a:endParaRPr lang="en-US"/>
        </a:p>
      </dgm:t>
    </dgm:pt>
    <dgm:pt modelId="{9B4F06E7-0161-45F0-8D65-679C10C12D7A}">
      <dgm:prSet/>
      <dgm:spPr/>
      <dgm:t>
        <a:bodyPr/>
        <a:lstStyle/>
        <a:p>
          <a:r>
            <a:rPr lang="hr-BA"/>
            <a:t>mogućnostima i načinima dobivanja pomoći </a:t>
          </a:r>
          <a:endParaRPr lang="en-US"/>
        </a:p>
      </dgm:t>
    </dgm:pt>
    <dgm:pt modelId="{2B095D29-1E4E-4950-9C5B-F6D3401047F5}" type="parTrans" cxnId="{77A3B2F9-48DB-4535-AE80-90816C496E0C}">
      <dgm:prSet/>
      <dgm:spPr/>
      <dgm:t>
        <a:bodyPr/>
        <a:lstStyle/>
        <a:p>
          <a:endParaRPr lang="en-US"/>
        </a:p>
      </dgm:t>
    </dgm:pt>
    <dgm:pt modelId="{06965975-5F0D-43C1-B3ED-2CE4F156DA83}" type="sibTrans" cxnId="{77A3B2F9-48DB-4535-AE80-90816C496E0C}">
      <dgm:prSet/>
      <dgm:spPr/>
      <dgm:t>
        <a:bodyPr/>
        <a:lstStyle/>
        <a:p>
          <a:endParaRPr lang="en-US"/>
        </a:p>
      </dgm:t>
    </dgm:pt>
    <dgm:pt modelId="{A9A07237-55A0-4140-B22B-6C42050CF520}">
      <dgm:prSet/>
      <dgm:spPr/>
      <dgm:t>
        <a:bodyPr/>
        <a:lstStyle/>
        <a:p>
          <a:r>
            <a:rPr lang="hr-BA"/>
            <a:t>načinima postupanja u slučaju nasilja, </a:t>
          </a:r>
          <a:endParaRPr lang="en-US"/>
        </a:p>
      </dgm:t>
    </dgm:pt>
    <dgm:pt modelId="{E4032449-05C5-4BCB-B4EE-611BE31AB8BE}" type="parTrans" cxnId="{00FBE9CB-3BA2-41A5-A67B-C91FF7E6F267}">
      <dgm:prSet/>
      <dgm:spPr/>
      <dgm:t>
        <a:bodyPr/>
        <a:lstStyle/>
        <a:p>
          <a:endParaRPr lang="en-US"/>
        </a:p>
      </dgm:t>
    </dgm:pt>
    <dgm:pt modelId="{C6483610-BEB8-4B87-94C2-A8820433A5C3}" type="sibTrans" cxnId="{00FBE9CB-3BA2-41A5-A67B-C91FF7E6F267}">
      <dgm:prSet/>
      <dgm:spPr/>
      <dgm:t>
        <a:bodyPr/>
        <a:lstStyle/>
        <a:p>
          <a:endParaRPr lang="en-US"/>
        </a:p>
      </dgm:t>
    </dgm:pt>
    <dgm:pt modelId="{0EAC6D57-281C-4167-9981-0CE4ED56EC1D}">
      <dgm:prSet/>
      <dgm:spPr/>
      <dgm:t>
        <a:bodyPr/>
        <a:lstStyle/>
        <a:p>
          <a:r>
            <a:rPr lang="hr-BA" i="1"/>
            <a:t>Protokolom o postupanju u slučaju nasilja među djecom i mladima</a:t>
          </a:r>
          <a:endParaRPr lang="en-US"/>
        </a:p>
      </dgm:t>
    </dgm:pt>
    <dgm:pt modelId="{7832F50B-68E1-4895-8A6B-7EDE7A23D680}" type="parTrans" cxnId="{A9D3A507-BFB8-4D40-A794-D90AC852C8F0}">
      <dgm:prSet/>
      <dgm:spPr/>
      <dgm:t>
        <a:bodyPr/>
        <a:lstStyle/>
        <a:p>
          <a:endParaRPr lang="en-US"/>
        </a:p>
      </dgm:t>
    </dgm:pt>
    <dgm:pt modelId="{31646CB5-BDC4-41D3-8073-EC7CE7EC2BAD}" type="sibTrans" cxnId="{A9D3A507-BFB8-4D40-A794-D90AC852C8F0}">
      <dgm:prSet/>
      <dgm:spPr/>
      <dgm:t>
        <a:bodyPr/>
        <a:lstStyle/>
        <a:p>
          <a:endParaRPr lang="en-US"/>
        </a:p>
      </dgm:t>
    </dgm:pt>
    <dgm:pt modelId="{293AE039-728B-450B-A45A-A128C2BB8643}">
      <dgm:prSet/>
      <dgm:spPr/>
      <dgm:t>
        <a:bodyPr/>
        <a:lstStyle/>
        <a:p>
          <a:r>
            <a:rPr lang="hr-BA"/>
            <a:t>kriterijima ocjenjivanja</a:t>
          </a:r>
          <a:endParaRPr lang="en-US"/>
        </a:p>
      </dgm:t>
    </dgm:pt>
    <dgm:pt modelId="{421A4E95-7897-4A40-A349-FC8C2D849EF3}" type="parTrans" cxnId="{DCA0F425-1D3B-4590-BC10-22F79D5D970B}">
      <dgm:prSet/>
      <dgm:spPr/>
      <dgm:t>
        <a:bodyPr/>
        <a:lstStyle/>
        <a:p>
          <a:endParaRPr lang="en-US"/>
        </a:p>
      </dgm:t>
    </dgm:pt>
    <dgm:pt modelId="{8679B8B1-DF7B-4C46-ADEB-23B98F5EA511}" type="sibTrans" cxnId="{DCA0F425-1D3B-4590-BC10-22F79D5D970B}">
      <dgm:prSet/>
      <dgm:spPr/>
      <dgm:t>
        <a:bodyPr/>
        <a:lstStyle/>
        <a:p>
          <a:endParaRPr lang="en-US"/>
        </a:p>
      </dgm:t>
    </dgm:pt>
    <dgm:pt modelId="{9EB5B501-3886-4B2A-8DD6-B7513FF90947}">
      <dgm:prSet/>
      <dgm:spPr/>
      <dgm:t>
        <a:bodyPr/>
        <a:lstStyle/>
        <a:p>
          <a:r>
            <a:rPr lang="hr-BA" i="1"/>
            <a:t>Pravilnikom o načinima, postupcima i elementima vrednovanja učenika u osnovnoj i srednjoj školi</a:t>
          </a:r>
          <a:endParaRPr lang="en-US"/>
        </a:p>
      </dgm:t>
    </dgm:pt>
    <dgm:pt modelId="{D4CD9FBA-A3A0-433A-986E-CAD6D3AD530B}" type="parTrans" cxnId="{D052A799-C75E-4165-BF3C-F98354FB3ACE}">
      <dgm:prSet/>
      <dgm:spPr/>
      <dgm:t>
        <a:bodyPr/>
        <a:lstStyle/>
        <a:p>
          <a:endParaRPr lang="en-US"/>
        </a:p>
      </dgm:t>
    </dgm:pt>
    <dgm:pt modelId="{1B853A0C-8086-4E34-B78A-733B6C21BB5D}" type="sibTrans" cxnId="{D052A799-C75E-4165-BF3C-F98354FB3ACE}">
      <dgm:prSet/>
      <dgm:spPr/>
      <dgm:t>
        <a:bodyPr/>
        <a:lstStyle/>
        <a:p>
          <a:endParaRPr lang="en-US"/>
        </a:p>
      </dgm:t>
    </dgm:pt>
    <dgm:pt modelId="{04EC303F-3F76-4266-9C80-AE23D5B26F51}">
      <dgm:prSet/>
      <dgm:spPr/>
      <dgm:t>
        <a:bodyPr/>
        <a:lstStyle/>
        <a:p>
          <a:r>
            <a:rPr lang="hr-BA"/>
            <a:t>omogućiti izuzeće iz povjerenstva nastavnika</a:t>
          </a:r>
          <a:endParaRPr lang="en-US"/>
        </a:p>
      </dgm:t>
    </dgm:pt>
    <dgm:pt modelId="{D6B6B82F-E94F-4114-96A5-33D35560904B}" type="parTrans" cxnId="{568C12E6-25E6-491D-938E-DFA24DAA6CD5}">
      <dgm:prSet/>
      <dgm:spPr/>
      <dgm:t>
        <a:bodyPr/>
        <a:lstStyle/>
        <a:p>
          <a:endParaRPr lang="en-US"/>
        </a:p>
      </dgm:t>
    </dgm:pt>
    <dgm:pt modelId="{FBC78106-1BB9-40FC-8177-A25992114273}" type="sibTrans" cxnId="{568C12E6-25E6-491D-938E-DFA24DAA6CD5}">
      <dgm:prSet/>
      <dgm:spPr/>
      <dgm:t>
        <a:bodyPr/>
        <a:lstStyle/>
        <a:p>
          <a:endParaRPr lang="en-US"/>
        </a:p>
      </dgm:t>
    </dgm:pt>
    <dgm:pt modelId="{FA9DB331-20CD-4870-BE79-0EDA5948B908}">
      <dgm:prSet/>
      <dgm:spPr/>
      <dgm:t>
        <a:bodyPr/>
        <a:lstStyle/>
        <a:p>
          <a:r>
            <a:rPr lang="hr-BA"/>
            <a:t>sve objave fotografija mora postojati prethodna suglasnost roditelja </a:t>
          </a:r>
          <a:endParaRPr lang="en-US"/>
        </a:p>
      </dgm:t>
    </dgm:pt>
    <dgm:pt modelId="{C3C51811-4953-4185-8F14-7ABC33912516}" type="parTrans" cxnId="{58360B1D-E4DE-41B5-A789-D540102AA503}">
      <dgm:prSet/>
      <dgm:spPr/>
      <dgm:t>
        <a:bodyPr/>
        <a:lstStyle/>
        <a:p>
          <a:endParaRPr lang="en-US"/>
        </a:p>
      </dgm:t>
    </dgm:pt>
    <dgm:pt modelId="{610611DD-A690-46E2-9365-653556A8F94F}" type="sibTrans" cxnId="{58360B1D-E4DE-41B5-A789-D540102AA503}">
      <dgm:prSet/>
      <dgm:spPr/>
      <dgm:t>
        <a:bodyPr/>
        <a:lstStyle/>
        <a:p>
          <a:endParaRPr lang="en-US"/>
        </a:p>
      </dgm:t>
    </dgm:pt>
    <dgm:pt modelId="{8D52FCEB-A3FF-4A51-B47D-BBB4E4A4AF20}" type="pres">
      <dgm:prSet presAssocID="{2998EF96-D000-41DD-A660-87E774DF4F1D}" presName="diagram" presStyleCnt="0">
        <dgm:presLayoutVars>
          <dgm:dir/>
          <dgm:resizeHandles val="exact"/>
        </dgm:presLayoutVars>
      </dgm:prSet>
      <dgm:spPr/>
    </dgm:pt>
    <dgm:pt modelId="{AE4AC506-CDAD-483C-842F-5B22FF448CC1}" type="pres">
      <dgm:prSet presAssocID="{94EF1527-6A99-454C-9C30-812CBA11D9EC}" presName="node" presStyleLbl="node1" presStyleIdx="0" presStyleCnt="8">
        <dgm:presLayoutVars>
          <dgm:bulletEnabled val="1"/>
        </dgm:presLayoutVars>
      </dgm:prSet>
      <dgm:spPr/>
    </dgm:pt>
    <dgm:pt modelId="{1222BC22-C081-4014-AAB1-29214200B5DE}" type="pres">
      <dgm:prSet presAssocID="{768AEF64-872A-4905-87CD-754D86B9DA85}" presName="sibTrans" presStyleCnt="0"/>
      <dgm:spPr/>
    </dgm:pt>
    <dgm:pt modelId="{AF17DE76-F33B-4D97-8BC8-4DF48338F44F}" type="pres">
      <dgm:prSet presAssocID="{9B4F06E7-0161-45F0-8D65-679C10C12D7A}" presName="node" presStyleLbl="node1" presStyleIdx="1" presStyleCnt="8">
        <dgm:presLayoutVars>
          <dgm:bulletEnabled val="1"/>
        </dgm:presLayoutVars>
      </dgm:prSet>
      <dgm:spPr/>
    </dgm:pt>
    <dgm:pt modelId="{2C1C3C1A-3B53-44C1-9443-A2E0214BD2D7}" type="pres">
      <dgm:prSet presAssocID="{06965975-5F0D-43C1-B3ED-2CE4F156DA83}" presName="sibTrans" presStyleCnt="0"/>
      <dgm:spPr/>
    </dgm:pt>
    <dgm:pt modelId="{A68CA4B6-E9D3-46D5-AA23-BB76AB13B6CA}" type="pres">
      <dgm:prSet presAssocID="{A9A07237-55A0-4140-B22B-6C42050CF520}" presName="node" presStyleLbl="node1" presStyleIdx="2" presStyleCnt="8">
        <dgm:presLayoutVars>
          <dgm:bulletEnabled val="1"/>
        </dgm:presLayoutVars>
      </dgm:prSet>
      <dgm:spPr/>
    </dgm:pt>
    <dgm:pt modelId="{CF583922-FF51-4BD8-A1FA-C90DC5AE2AC7}" type="pres">
      <dgm:prSet presAssocID="{C6483610-BEB8-4B87-94C2-A8820433A5C3}" presName="sibTrans" presStyleCnt="0"/>
      <dgm:spPr/>
    </dgm:pt>
    <dgm:pt modelId="{557E02DF-0C9F-4D4A-AA87-55D13E166822}" type="pres">
      <dgm:prSet presAssocID="{0EAC6D57-281C-4167-9981-0CE4ED56EC1D}" presName="node" presStyleLbl="node1" presStyleIdx="3" presStyleCnt="8">
        <dgm:presLayoutVars>
          <dgm:bulletEnabled val="1"/>
        </dgm:presLayoutVars>
      </dgm:prSet>
      <dgm:spPr/>
    </dgm:pt>
    <dgm:pt modelId="{BAAFE70D-C3D6-4E08-8C7D-A0D5374937D8}" type="pres">
      <dgm:prSet presAssocID="{31646CB5-BDC4-41D3-8073-EC7CE7EC2BAD}" presName="sibTrans" presStyleCnt="0"/>
      <dgm:spPr/>
    </dgm:pt>
    <dgm:pt modelId="{E9074C7C-2C92-498D-9155-520210806660}" type="pres">
      <dgm:prSet presAssocID="{293AE039-728B-450B-A45A-A128C2BB8643}" presName="node" presStyleLbl="node1" presStyleIdx="4" presStyleCnt="8">
        <dgm:presLayoutVars>
          <dgm:bulletEnabled val="1"/>
        </dgm:presLayoutVars>
      </dgm:prSet>
      <dgm:spPr/>
    </dgm:pt>
    <dgm:pt modelId="{7BFDDC13-F4E1-4AEB-921F-B52271206C78}" type="pres">
      <dgm:prSet presAssocID="{8679B8B1-DF7B-4C46-ADEB-23B98F5EA511}" presName="sibTrans" presStyleCnt="0"/>
      <dgm:spPr/>
    </dgm:pt>
    <dgm:pt modelId="{EB1CA265-02E7-44B6-8E89-15C57EEF2F96}" type="pres">
      <dgm:prSet presAssocID="{9EB5B501-3886-4B2A-8DD6-B7513FF90947}" presName="node" presStyleLbl="node1" presStyleIdx="5" presStyleCnt="8">
        <dgm:presLayoutVars>
          <dgm:bulletEnabled val="1"/>
        </dgm:presLayoutVars>
      </dgm:prSet>
      <dgm:spPr/>
    </dgm:pt>
    <dgm:pt modelId="{46004BAB-E173-4F46-82E1-FED43372E651}" type="pres">
      <dgm:prSet presAssocID="{1B853A0C-8086-4E34-B78A-733B6C21BB5D}" presName="sibTrans" presStyleCnt="0"/>
      <dgm:spPr/>
    </dgm:pt>
    <dgm:pt modelId="{E9DFFDA5-F7AB-4DD0-9702-70D3B7F06F5B}" type="pres">
      <dgm:prSet presAssocID="{04EC303F-3F76-4266-9C80-AE23D5B26F51}" presName="node" presStyleLbl="node1" presStyleIdx="6" presStyleCnt="8">
        <dgm:presLayoutVars>
          <dgm:bulletEnabled val="1"/>
        </dgm:presLayoutVars>
      </dgm:prSet>
      <dgm:spPr/>
    </dgm:pt>
    <dgm:pt modelId="{2D979613-3C4C-43BF-9A21-6DC73565DD3F}" type="pres">
      <dgm:prSet presAssocID="{FBC78106-1BB9-40FC-8177-A25992114273}" presName="sibTrans" presStyleCnt="0"/>
      <dgm:spPr/>
    </dgm:pt>
    <dgm:pt modelId="{27677042-C057-4069-97A8-0F00E74BC9DD}" type="pres">
      <dgm:prSet presAssocID="{FA9DB331-20CD-4870-BE79-0EDA5948B908}" presName="node" presStyleLbl="node1" presStyleIdx="7" presStyleCnt="8">
        <dgm:presLayoutVars>
          <dgm:bulletEnabled val="1"/>
        </dgm:presLayoutVars>
      </dgm:prSet>
      <dgm:spPr/>
    </dgm:pt>
  </dgm:ptLst>
  <dgm:cxnLst>
    <dgm:cxn modelId="{D7CA6405-FC68-4B1B-948C-9655D33A076D}" type="presOf" srcId="{0EAC6D57-281C-4167-9981-0CE4ED56EC1D}" destId="{557E02DF-0C9F-4D4A-AA87-55D13E166822}" srcOrd="0" destOrd="0" presId="urn:microsoft.com/office/officeart/2005/8/layout/default"/>
    <dgm:cxn modelId="{A9D3A507-BFB8-4D40-A794-D90AC852C8F0}" srcId="{2998EF96-D000-41DD-A660-87E774DF4F1D}" destId="{0EAC6D57-281C-4167-9981-0CE4ED56EC1D}" srcOrd="3" destOrd="0" parTransId="{7832F50B-68E1-4895-8A6B-7EDE7A23D680}" sibTransId="{31646CB5-BDC4-41D3-8073-EC7CE7EC2BAD}"/>
    <dgm:cxn modelId="{58360B1D-E4DE-41B5-A789-D540102AA503}" srcId="{2998EF96-D000-41DD-A660-87E774DF4F1D}" destId="{FA9DB331-20CD-4870-BE79-0EDA5948B908}" srcOrd="7" destOrd="0" parTransId="{C3C51811-4953-4185-8F14-7ABC33912516}" sibTransId="{610611DD-A690-46E2-9365-653556A8F94F}"/>
    <dgm:cxn modelId="{DCA0F425-1D3B-4590-BC10-22F79D5D970B}" srcId="{2998EF96-D000-41DD-A660-87E774DF4F1D}" destId="{293AE039-728B-450B-A45A-A128C2BB8643}" srcOrd="4" destOrd="0" parTransId="{421A4E95-7897-4A40-A349-FC8C2D849EF3}" sibTransId="{8679B8B1-DF7B-4C46-ADEB-23B98F5EA511}"/>
    <dgm:cxn modelId="{F2CDD86E-086A-40E1-B073-F1264AE5EBDD}" type="presOf" srcId="{293AE039-728B-450B-A45A-A128C2BB8643}" destId="{E9074C7C-2C92-498D-9155-520210806660}" srcOrd="0" destOrd="0" presId="urn:microsoft.com/office/officeart/2005/8/layout/default"/>
    <dgm:cxn modelId="{5A195D76-91B7-447E-A307-484E89B944D9}" type="presOf" srcId="{04EC303F-3F76-4266-9C80-AE23D5B26F51}" destId="{E9DFFDA5-F7AB-4DD0-9702-70D3B7F06F5B}" srcOrd="0" destOrd="0" presId="urn:microsoft.com/office/officeart/2005/8/layout/default"/>
    <dgm:cxn modelId="{113FDC93-0274-4D08-B9EE-AC81AF836D86}" type="presOf" srcId="{94EF1527-6A99-454C-9C30-812CBA11D9EC}" destId="{AE4AC506-CDAD-483C-842F-5B22FF448CC1}" srcOrd="0" destOrd="0" presId="urn:microsoft.com/office/officeart/2005/8/layout/default"/>
    <dgm:cxn modelId="{D052A799-C75E-4165-BF3C-F98354FB3ACE}" srcId="{2998EF96-D000-41DD-A660-87E774DF4F1D}" destId="{9EB5B501-3886-4B2A-8DD6-B7513FF90947}" srcOrd="5" destOrd="0" parTransId="{D4CD9FBA-A3A0-433A-986E-CAD6D3AD530B}" sibTransId="{1B853A0C-8086-4E34-B78A-733B6C21BB5D}"/>
    <dgm:cxn modelId="{5FD96B9F-9D9C-4505-AE47-5BA0F8345F6F}" type="presOf" srcId="{9EB5B501-3886-4B2A-8DD6-B7513FF90947}" destId="{EB1CA265-02E7-44B6-8E89-15C57EEF2F96}" srcOrd="0" destOrd="0" presId="urn:microsoft.com/office/officeart/2005/8/layout/default"/>
    <dgm:cxn modelId="{9E0F50A4-AC5E-4BF6-B4DC-70EA4A8680A1}" type="presOf" srcId="{FA9DB331-20CD-4870-BE79-0EDA5948B908}" destId="{27677042-C057-4069-97A8-0F00E74BC9DD}" srcOrd="0" destOrd="0" presId="urn:microsoft.com/office/officeart/2005/8/layout/default"/>
    <dgm:cxn modelId="{B0B08AA9-B93A-4042-9ACF-42BE9E853A3B}" srcId="{2998EF96-D000-41DD-A660-87E774DF4F1D}" destId="{94EF1527-6A99-454C-9C30-812CBA11D9EC}" srcOrd="0" destOrd="0" parTransId="{972E59F0-A791-4D02-BFE2-F9EECE2933D5}" sibTransId="{768AEF64-872A-4905-87CD-754D86B9DA85}"/>
    <dgm:cxn modelId="{00FBE9CB-3BA2-41A5-A67B-C91FF7E6F267}" srcId="{2998EF96-D000-41DD-A660-87E774DF4F1D}" destId="{A9A07237-55A0-4140-B22B-6C42050CF520}" srcOrd="2" destOrd="0" parTransId="{E4032449-05C5-4BCB-B4EE-611BE31AB8BE}" sibTransId="{C6483610-BEB8-4B87-94C2-A8820433A5C3}"/>
    <dgm:cxn modelId="{739E6DE5-03AC-46E6-A0FE-B4133FCC29B4}" type="presOf" srcId="{9B4F06E7-0161-45F0-8D65-679C10C12D7A}" destId="{AF17DE76-F33B-4D97-8BC8-4DF48338F44F}" srcOrd="0" destOrd="0" presId="urn:microsoft.com/office/officeart/2005/8/layout/default"/>
    <dgm:cxn modelId="{568C12E6-25E6-491D-938E-DFA24DAA6CD5}" srcId="{2998EF96-D000-41DD-A660-87E774DF4F1D}" destId="{04EC303F-3F76-4266-9C80-AE23D5B26F51}" srcOrd="6" destOrd="0" parTransId="{D6B6B82F-E94F-4114-96A5-33D35560904B}" sibTransId="{FBC78106-1BB9-40FC-8177-A25992114273}"/>
    <dgm:cxn modelId="{D64049EA-5878-4187-B07C-B1524EB6C5A9}" type="presOf" srcId="{A9A07237-55A0-4140-B22B-6C42050CF520}" destId="{A68CA4B6-E9D3-46D5-AA23-BB76AB13B6CA}" srcOrd="0" destOrd="0" presId="urn:microsoft.com/office/officeart/2005/8/layout/default"/>
    <dgm:cxn modelId="{A2EE4FF3-D42D-4696-8AB8-1A1A284C9DD6}" type="presOf" srcId="{2998EF96-D000-41DD-A660-87E774DF4F1D}" destId="{8D52FCEB-A3FF-4A51-B47D-BBB4E4A4AF20}" srcOrd="0" destOrd="0" presId="urn:microsoft.com/office/officeart/2005/8/layout/default"/>
    <dgm:cxn modelId="{77A3B2F9-48DB-4535-AE80-90816C496E0C}" srcId="{2998EF96-D000-41DD-A660-87E774DF4F1D}" destId="{9B4F06E7-0161-45F0-8D65-679C10C12D7A}" srcOrd="1" destOrd="0" parTransId="{2B095D29-1E4E-4950-9C5B-F6D3401047F5}" sibTransId="{06965975-5F0D-43C1-B3ED-2CE4F156DA83}"/>
    <dgm:cxn modelId="{EA8E1CEC-FA9D-43A4-8442-0B6121EFBAE3}" type="presParOf" srcId="{8D52FCEB-A3FF-4A51-B47D-BBB4E4A4AF20}" destId="{AE4AC506-CDAD-483C-842F-5B22FF448CC1}" srcOrd="0" destOrd="0" presId="urn:microsoft.com/office/officeart/2005/8/layout/default"/>
    <dgm:cxn modelId="{AF99C072-CB4D-4808-9490-419A0225B436}" type="presParOf" srcId="{8D52FCEB-A3FF-4A51-B47D-BBB4E4A4AF20}" destId="{1222BC22-C081-4014-AAB1-29214200B5DE}" srcOrd="1" destOrd="0" presId="urn:microsoft.com/office/officeart/2005/8/layout/default"/>
    <dgm:cxn modelId="{B33AE9FF-2FA0-4A37-93FB-B111F6BC1DC0}" type="presParOf" srcId="{8D52FCEB-A3FF-4A51-B47D-BBB4E4A4AF20}" destId="{AF17DE76-F33B-4D97-8BC8-4DF48338F44F}" srcOrd="2" destOrd="0" presId="urn:microsoft.com/office/officeart/2005/8/layout/default"/>
    <dgm:cxn modelId="{F7D3C0DF-A8C7-49B1-B205-F9FD384E877E}" type="presParOf" srcId="{8D52FCEB-A3FF-4A51-B47D-BBB4E4A4AF20}" destId="{2C1C3C1A-3B53-44C1-9443-A2E0214BD2D7}" srcOrd="3" destOrd="0" presId="urn:microsoft.com/office/officeart/2005/8/layout/default"/>
    <dgm:cxn modelId="{231D42E8-DB46-431B-BF6D-CBD6FCF6E726}" type="presParOf" srcId="{8D52FCEB-A3FF-4A51-B47D-BBB4E4A4AF20}" destId="{A68CA4B6-E9D3-46D5-AA23-BB76AB13B6CA}" srcOrd="4" destOrd="0" presId="urn:microsoft.com/office/officeart/2005/8/layout/default"/>
    <dgm:cxn modelId="{37563682-56C0-443C-8BE8-74A254F84ECB}" type="presParOf" srcId="{8D52FCEB-A3FF-4A51-B47D-BBB4E4A4AF20}" destId="{CF583922-FF51-4BD8-A1FA-C90DC5AE2AC7}" srcOrd="5" destOrd="0" presId="urn:microsoft.com/office/officeart/2005/8/layout/default"/>
    <dgm:cxn modelId="{6F80084A-0961-49D3-B201-17BABE11A80E}" type="presParOf" srcId="{8D52FCEB-A3FF-4A51-B47D-BBB4E4A4AF20}" destId="{557E02DF-0C9F-4D4A-AA87-55D13E166822}" srcOrd="6" destOrd="0" presId="urn:microsoft.com/office/officeart/2005/8/layout/default"/>
    <dgm:cxn modelId="{16914FD6-950A-4D53-8E84-D8C96C595C23}" type="presParOf" srcId="{8D52FCEB-A3FF-4A51-B47D-BBB4E4A4AF20}" destId="{BAAFE70D-C3D6-4E08-8C7D-A0D5374937D8}" srcOrd="7" destOrd="0" presId="urn:microsoft.com/office/officeart/2005/8/layout/default"/>
    <dgm:cxn modelId="{BC94ABF1-85CE-4867-AD0A-58869064BB02}" type="presParOf" srcId="{8D52FCEB-A3FF-4A51-B47D-BBB4E4A4AF20}" destId="{E9074C7C-2C92-498D-9155-520210806660}" srcOrd="8" destOrd="0" presId="urn:microsoft.com/office/officeart/2005/8/layout/default"/>
    <dgm:cxn modelId="{004F88A9-BE77-4BCD-A088-C637D73FA92E}" type="presParOf" srcId="{8D52FCEB-A3FF-4A51-B47D-BBB4E4A4AF20}" destId="{7BFDDC13-F4E1-4AEB-921F-B52271206C78}" srcOrd="9" destOrd="0" presId="urn:microsoft.com/office/officeart/2005/8/layout/default"/>
    <dgm:cxn modelId="{6310D6BE-F46F-4C2B-A358-FA7BE55796E7}" type="presParOf" srcId="{8D52FCEB-A3FF-4A51-B47D-BBB4E4A4AF20}" destId="{EB1CA265-02E7-44B6-8E89-15C57EEF2F96}" srcOrd="10" destOrd="0" presId="urn:microsoft.com/office/officeart/2005/8/layout/default"/>
    <dgm:cxn modelId="{309B6582-726F-4A9C-8C50-0226F40572D6}" type="presParOf" srcId="{8D52FCEB-A3FF-4A51-B47D-BBB4E4A4AF20}" destId="{46004BAB-E173-4F46-82E1-FED43372E651}" srcOrd="11" destOrd="0" presId="urn:microsoft.com/office/officeart/2005/8/layout/default"/>
    <dgm:cxn modelId="{50E94BB8-9C26-4AAB-B6DA-3A29EA48F852}" type="presParOf" srcId="{8D52FCEB-A3FF-4A51-B47D-BBB4E4A4AF20}" destId="{E9DFFDA5-F7AB-4DD0-9702-70D3B7F06F5B}" srcOrd="12" destOrd="0" presId="urn:microsoft.com/office/officeart/2005/8/layout/default"/>
    <dgm:cxn modelId="{1BA3AA39-5089-4FAF-89A6-7E9EBCE6170A}" type="presParOf" srcId="{8D52FCEB-A3FF-4A51-B47D-BBB4E4A4AF20}" destId="{2D979613-3C4C-43BF-9A21-6DC73565DD3F}" srcOrd="13" destOrd="0" presId="urn:microsoft.com/office/officeart/2005/8/layout/default"/>
    <dgm:cxn modelId="{0F7055AF-5FD5-476A-89D6-75D173949B4F}" type="presParOf" srcId="{8D52FCEB-A3FF-4A51-B47D-BBB4E4A4AF20}" destId="{27677042-C057-4069-97A8-0F00E74BC9D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10458-4E11-4F24-AB5B-C3B9846526E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CCEF04-6500-4027-A10E-72CE12996539}">
      <dgm:prSet/>
      <dgm:spPr/>
      <dgm:t>
        <a:bodyPr/>
        <a:lstStyle/>
        <a:p>
          <a:r>
            <a:rPr lang="hr-BA" dirty="0"/>
            <a:t>Financiranje i edukacije pomoćnika u nastavi</a:t>
          </a:r>
          <a:endParaRPr lang="en-US" dirty="0"/>
        </a:p>
      </dgm:t>
    </dgm:pt>
    <dgm:pt modelId="{33799EE2-43B1-4D7F-B247-5FEDCBA5783A}" type="parTrans" cxnId="{BEBB6457-1CC8-47CE-B968-73ED9CA86393}">
      <dgm:prSet/>
      <dgm:spPr/>
      <dgm:t>
        <a:bodyPr/>
        <a:lstStyle/>
        <a:p>
          <a:endParaRPr lang="en-US"/>
        </a:p>
      </dgm:t>
    </dgm:pt>
    <dgm:pt modelId="{90344C24-0090-4914-BC8F-93ED174A429B}" type="sibTrans" cxnId="{BEBB6457-1CC8-47CE-B968-73ED9CA86393}">
      <dgm:prSet/>
      <dgm:spPr/>
      <dgm:t>
        <a:bodyPr/>
        <a:lstStyle/>
        <a:p>
          <a:endParaRPr lang="en-US"/>
        </a:p>
      </dgm:t>
    </dgm:pt>
    <dgm:pt modelId="{8F78B741-06F2-4B1A-BC9B-11F81B46EDBF}">
      <dgm:prSet/>
      <dgm:spPr/>
      <dgm:t>
        <a:bodyPr/>
        <a:lstStyle/>
        <a:p>
          <a:r>
            <a:rPr lang="hr-BA" dirty="0"/>
            <a:t>praćenje provedbe različitih vrsta primjerenih programa odgoja i obrazovanja u posebice srednjim školama</a:t>
          </a:r>
          <a:endParaRPr lang="en-US" dirty="0"/>
        </a:p>
      </dgm:t>
    </dgm:pt>
    <dgm:pt modelId="{7AD75DAC-CBBC-4742-9630-414274DDABF3}" type="parTrans" cxnId="{6215A865-862E-4E62-B40E-866BCEBE319F}">
      <dgm:prSet/>
      <dgm:spPr/>
      <dgm:t>
        <a:bodyPr/>
        <a:lstStyle/>
        <a:p>
          <a:endParaRPr lang="en-US"/>
        </a:p>
      </dgm:t>
    </dgm:pt>
    <dgm:pt modelId="{58D52B0E-EA54-4D55-A149-4AD1223F4B5D}" type="sibTrans" cxnId="{6215A865-862E-4E62-B40E-866BCEBE319F}">
      <dgm:prSet/>
      <dgm:spPr/>
      <dgm:t>
        <a:bodyPr/>
        <a:lstStyle/>
        <a:p>
          <a:endParaRPr lang="en-US"/>
        </a:p>
      </dgm:t>
    </dgm:pt>
    <dgm:pt modelId="{5B61E326-27B9-4431-A7AA-73CACF80AA4A}">
      <dgm:prSet/>
      <dgm:spPr/>
      <dgm:t>
        <a:bodyPr/>
        <a:lstStyle/>
        <a:p>
          <a:r>
            <a:rPr lang="hr-BA"/>
            <a:t>uputa za škole za provedbu različitih vrsta primjerenih programa odgoja i obrazovanja</a:t>
          </a:r>
          <a:endParaRPr lang="en-US"/>
        </a:p>
      </dgm:t>
    </dgm:pt>
    <dgm:pt modelId="{02E710BB-267C-4FE5-8D74-E98324200D82}" type="parTrans" cxnId="{92F7C1AB-9DBD-40CB-9942-6E39C7CFFBC4}">
      <dgm:prSet/>
      <dgm:spPr/>
      <dgm:t>
        <a:bodyPr/>
        <a:lstStyle/>
        <a:p>
          <a:endParaRPr lang="en-US"/>
        </a:p>
      </dgm:t>
    </dgm:pt>
    <dgm:pt modelId="{29923C08-0F4D-4347-8B8A-D055B0386C46}" type="sibTrans" cxnId="{92F7C1AB-9DBD-40CB-9942-6E39C7CFFBC4}">
      <dgm:prSet/>
      <dgm:spPr/>
      <dgm:t>
        <a:bodyPr/>
        <a:lstStyle/>
        <a:p>
          <a:endParaRPr lang="en-US"/>
        </a:p>
      </dgm:t>
    </dgm:pt>
    <dgm:pt modelId="{3F54D578-82C6-4ADE-BCFF-331D2DB00AE9}" type="pres">
      <dgm:prSet presAssocID="{89E10458-4E11-4F24-AB5B-C3B9846526EC}" presName="linear" presStyleCnt="0">
        <dgm:presLayoutVars>
          <dgm:animLvl val="lvl"/>
          <dgm:resizeHandles val="exact"/>
        </dgm:presLayoutVars>
      </dgm:prSet>
      <dgm:spPr/>
    </dgm:pt>
    <dgm:pt modelId="{8916C6DF-E71A-46E6-8117-8804E2246EA2}" type="pres">
      <dgm:prSet presAssocID="{4BCCEF04-6500-4027-A10E-72CE129965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9C12DB-A975-4E70-A8C7-228945ABCDC3}" type="pres">
      <dgm:prSet presAssocID="{90344C24-0090-4914-BC8F-93ED174A429B}" presName="spacer" presStyleCnt="0"/>
      <dgm:spPr/>
    </dgm:pt>
    <dgm:pt modelId="{3620CDFB-5E50-4824-A14D-6632E4AF7E42}" type="pres">
      <dgm:prSet presAssocID="{8F78B741-06F2-4B1A-BC9B-11F81B46ED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9EB3D7-1D53-4281-AD6A-9797E5F25026}" type="pres">
      <dgm:prSet presAssocID="{58D52B0E-EA54-4D55-A149-4AD1223F4B5D}" presName="spacer" presStyleCnt="0"/>
      <dgm:spPr/>
    </dgm:pt>
    <dgm:pt modelId="{2B066E86-F854-41BF-BCC8-B0584F0C1EA0}" type="pres">
      <dgm:prSet presAssocID="{5B61E326-27B9-4431-A7AA-73CACF80AA4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A74960-E93D-4E11-8B1C-8783A394744C}" type="presOf" srcId="{4BCCEF04-6500-4027-A10E-72CE12996539}" destId="{8916C6DF-E71A-46E6-8117-8804E2246EA2}" srcOrd="0" destOrd="0" presId="urn:microsoft.com/office/officeart/2005/8/layout/vList2"/>
    <dgm:cxn modelId="{6215A865-862E-4E62-B40E-866BCEBE319F}" srcId="{89E10458-4E11-4F24-AB5B-C3B9846526EC}" destId="{8F78B741-06F2-4B1A-BC9B-11F81B46EDBF}" srcOrd="1" destOrd="0" parTransId="{7AD75DAC-CBBC-4742-9630-414274DDABF3}" sibTransId="{58D52B0E-EA54-4D55-A149-4AD1223F4B5D}"/>
    <dgm:cxn modelId="{BEBB6457-1CC8-47CE-B968-73ED9CA86393}" srcId="{89E10458-4E11-4F24-AB5B-C3B9846526EC}" destId="{4BCCEF04-6500-4027-A10E-72CE12996539}" srcOrd="0" destOrd="0" parTransId="{33799EE2-43B1-4D7F-B247-5FEDCBA5783A}" sibTransId="{90344C24-0090-4914-BC8F-93ED174A429B}"/>
    <dgm:cxn modelId="{92F7C1AB-9DBD-40CB-9942-6E39C7CFFBC4}" srcId="{89E10458-4E11-4F24-AB5B-C3B9846526EC}" destId="{5B61E326-27B9-4431-A7AA-73CACF80AA4A}" srcOrd="2" destOrd="0" parTransId="{02E710BB-267C-4FE5-8D74-E98324200D82}" sibTransId="{29923C08-0F4D-4347-8B8A-D055B0386C46}"/>
    <dgm:cxn modelId="{552958B0-A4EF-413E-BEF0-A472A7102960}" type="presOf" srcId="{5B61E326-27B9-4431-A7AA-73CACF80AA4A}" destId="{2B066E86-F854-41BF-BCC8-B0584F0C1EA0}" srcOrd="0" destOrd="0" presId="urn:microsoft.com/office/officeart/2005/8/layout/vList2"/>
    <dgm:cxn modelId="{3F6FEDB3-2959-4843-B0B7-0C1F7405C96C}" type="presOf" srcId="{89E10458-4E11-4F24-AB5B-C3B9846526EC}" destId="{3F54D578-82C6-4ADE-BCFF-331D2DB00AE9}" srcOrd="0" destOrd="0" presId="urn:microsoft.com/office/officeart/2005/8/layout/vList2"/>
    <dgm:cxn modelId="{5BEB91EE-C837-489D-8A66-0C645FD45806}" type="presOf" srcId="{8F78B741-06F2-4B1A-BC9B-11F81B46EDBF}" destId="{3620CDFB-5E50-4824-A14D-6632E4AF7E42}" srcOrd="0" destOrd="0" presId="urn:microsoft.com/office/officeart/2005/8/layout/vList2"/>
    <dgm:cxn modelId="{2A58FBEC-D07F-4898-A736-FBFD7ADF50E0}" type="presParOf" srcId="{3F54D578-82C6-4ADE-BCFF-331D2DB00AE9}" destId="{8916C6DF-E71A-46E6-8117-8804E2246EA2}" srcOrd="0" destOrd="0" presId="urn:microsoft.com/office/officeart/2005/8/layout/vList2"/>
    <dgm:cxn modelId="{7131AB14-D8BF-40C2-BAFF-269533F12572}" type="presParOf" srcId="{3F54D578-82C6-4ADE-BCFF-331D2DB00AE9}" destId="{ED9C12DB-A975-4E70-A8C7-228945ABCDC3}" srcOrd="1" destOrd="0" presId="urn:microsoft.com/office/officeart/2005/8/layout/vList2"/>
    <dgm:cxn modelId="{EF8797B8-8F31-41CC-8CAE-4FE5459DBAD3}" type="presParOf" srcId="{3F54D578-82C6-4ADE-BCFF-331D2DB00AE9}" destId="{3620CDFB-5E50-4824-A14D-6632E4AF7E42}" srcOrd="2" destOrd="0" presId="urn:microsoft.com/office/officeart/2005/8/layout/vList2"/>
    <dgm:cxn modelId="{AD5AA3F0-5631-469C-A6D2-54C36993C8DB}" type="presParOf" srcId="{3F54D578-82C6-4ADE-BCFF-331D2DB00AE9}" destId="{AF9EB3D7-1D53-4281-AD6A-9797E5F25026}" srcOrd="3" destOrd="0" presId="urn:microsoft.com/office/officeart/2005/8/layout/vList2"/>
    <dgm:cxn modelId="{66BDC917-D60E-4233-B059-4B63BCB97C7F}" type="presParOf" srcId="{3F54D578-82C6-4ADE-BCFF-331D2DB00AE9}" destId="{2B066E86-F854-41BF-BCC8-B0584F0C1E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A268AB-7B91-4F33-8A1E-12D8CA8F30C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3C7C37E-81DF-4340-BD9B-27C8052E9D2B}">
      <dgm:prSet/>
      <dgm:spPr/>
      <dgm:t>
        <a:bodyPr/>
        <a:lstStyle/>
        <a:p>
          <a:r>
            <a:rPr lang="hr-BA"/>
            <a:t>učenju djece toleranciji, nediskriminaciji i prihvaćanju različitosti</a:t>
          </a:r>
          <a:endParaRPr lang="en-US"/>
        </a:p>
      </dgm:t>
    </dgm:pt>
    <dgm:pt modelId="{23ADE14C-C593-4210-9A89-69AA1AF6608C}" type="parTrans" cxnId="{6B9BFB45-A58B-42FE-B36A-35FF608E7D08}">
      <dgm:prSet/>
      <dgm:spPr/>
      <dgm:t>
        <a:bodyPr/>
        <a:lstStyle/>
        <a:p>
          <a:endParaRPr lang="en-US"/>
        </a:p>
      </dgm:t>
    </dgm:pt>
    <dgm:pt modelId="{DF35BCCB-846F-49F9-AC9C-A948121BBF7A}" type="sibTrans" cxnId="{6B9BFB45-A58B-42FE-B36A-35FF608E7D08}">
      <dgm:prSet/>
      <dgm:spPr/>
      <dgm:t>
        <a:bodyPr/>
        <a:lstStyle/>
        <a:p>
          <a:endParaRPr lang="en-US"/>
        </a:p>
      </dgm:t>
    </dgm:pt>
    <dgm:pt modelId="{55467D59-13DA-4D68-9530-FDBE0B717A4F}">
      <dgm:prSet/>
      <dgm:spPr/>
      <dgm:t>
        <a:bodyPr/>
        <a:lstStyle/>
        <a:p>
          <a:r>
            <a:rPr lang="hr-BA"/>
            <a:t>tolerantne odnose između djece većinske nacionalnosti i pripadnika nacionalnih manjina</a:t>
          </a:r>
          <a:endParaRPr lang="en-US"/>
        </a:p>
      </dgm:t>
    </dgm:pt>
    <dgm:pt modelId="{8A40B61B-4ED1-492E-B64D-717A0A298005}" type="parTrans" cxnId="{458244B7-5AC4-4448-8B26-B1DE912CE8F8}">
      <dgm:prSet/>
      <dgm:spPr/>
      <dgm:t>
        <a:bodyPr/>
        <a:lstStyle/>
        <a:p>
          <a:endParaRPr lang="en-US"/>
        </a:p>
      </dgm:t>
    </dgm:pt>
    <dgm:pt modelId="{B922B5C4-0941-48E9-9901-EC829C273F92}" type="sibTrans" cxnId="{458244B7-5AC4-4448-8B26-B1DE912CE8F8}">
      <dgm:prSet/>
      <dgm:spPr/>
      <dgm:t>
        <a:bodyPr/>
        <a:lstStyle/>
        <a:p>
          <a:endParaRPr lang="en-US"/>
        </a:p>
      </dgm:t>
    </dgm:pt>
    <dgm:pt modelId="{9BB535C5-CFDC-46DC-A969-9A856F24FFE9}">
      <dgm:prSet/>
      <dgm:spPr/>
      <dgm:t>
        <a:bodyPr/>
        <a:lstStyle/>
        <a:p>
          <a:r>
            <a:rPr lang="hr-BA"/>
            <a:t>uključiti svu djecu pripadnike romske nacionalne manjine u programe učenja hrvatskog jezika,  </a:t>
          </a:r>
          <a:endParaRPr lang="en-US"/>
        </a:p>
      </dgm:t>
    </dgm:pt>
    <dgm:pt modelId="{8791113A-00A0-4776-94A6-568BF97EBD16}" type="parTrans" cxnId="{AA803B23-6832-4137-B892-2469D39170EA}">
      <dgm:prSet/>
      <dgm:spPr/>
      <dgm:t>
        <a:bodyPr/>
        <a:lstStyle/>
        <a:p>
          <a:endParaRPr lang="en-US"/>
        </a:p>
      </dgm:t>
    </dgm:pt>
    <dgm:pt modelId="{D02AD213-DF6B-41B6-9EDB-18043DD69D29}" type="sibTrans" cxnId="{AA803B23-6832-4137-B892-2469D39170EA}">
      <dgm:prSet/>
      <dgm:spPr/>
      <dgm:t>
        <a:bodyPr/>
        <a:lstStyle/>
        <a:p>
          <a:endParaRPr lang="en-US"/>
        </a:p>
      </dgm:t>
    </dgm:pt>
    <dgm:pt modelId="{09375EA5-3182-41A2-AAD0-959C579AB8D5}">
      <dgm:prSet/>
      <dgm:spPr/>
      <dgm:t>
        <a:bodyPr/>
        <a:lstStyle/>
        <a:p>
          <a:r>
            <a:rPr lang="hr-BA"/>
            <a:t>osigurati im prijevoz do odgojno obrazovnih ustanova</a:t>
          </a:r>
          <a:endParaRPr lang="en-US"/>
        </a:p>
      </dgm:t>
    </dgm:pt>
    <dgm:pt modelId="{B05FE5D0-6769-4D64-8EF2-36E96C368399}" type="parTrans" cxnId="{1F63B58C-E6A4-40D9-B8CF-18B778A23C1C}">
      <dgm:prSet/>
      <dgm:spPr/>
      <dgm:t>
        <a:bodyPr/>
        <a:lstStyle/>
        <a:p>
          <a:endParaRPr lang="en-US"/>
        </a:p>
      </dgm:t>
    </dgm:pt>
    <dgm:pt modelId="{EBE19DED-F79B-4EF3-BA67-EFFDF6BA7613}" type="sibTrans" cxnId="{1F63B58C-E6A4-40D9-B8CF-18B778A23C1C}">
      <dgm:prSet/>
      <dgm:spPr/>
      <dgm:t>
        <a:bodyPr/>
        <a:lstStyle/>
        <a:p>
          <a:endParaRPr lang="en-US"/>
        </a:p>
      </dgm:t>
    </dgm:pt>
    <dgm:pt modelId="{A7C315C7-AB3C-47BF-9BE7-CF85D7A46DF5}">
      <dgm:prSet/>
      <dgm:spPr/>
      <dgm:t>
        <a:bodyPr/>
        <a:lstStyle/>
        <a:p>
          <a:r>
            <a:rPr lang="hr-BA"/>
            <a:t>osigurati sredstva za podmirenje troškova koji su usko povezani s odgojem i obrazovanjem</a:t>
          </a:r>
          <a:endParaRPr lang="en-US"/>
        </a:p>
      </dgm:t>
    </dgm:pt>
    <dgm:pt modelId="{E2A52228-5859-42FE-91A7-08FF8568DCD4}" type="parTrans" cxnId="{4EB5C051-E3DA-4AB4-832B-A20C3D221D37}">
      <dgm:prSet/>
      <dgm:spPr/>
      <dgm:t>
        <a:bodyPr/>
        <a:lstStyle/>
        <a:p>
          <a:endParaRPr lang="en-US"/>
        </a:p>
      </dgm:t>
    </dgm:pt>
    <dgm:pt modelId="{6C8EFD6F-B0FE-4EEC-887E-3D27B8B4E4CB}" type="sibTrans" cxnId="{4EB5C051-E3DA-4AB4-832B-A20C3D221D37}">
      <dgm:prSet/>
      <dgm:spPr/>
      <dgm:t>
        <a:bodyPr/>
        <a:lstStyle/>
        <a:p>
          <a:endParaRPr lang="en-US"/>
        </a:p>
      </dgm:t>
    </dgm:pt>
    <dgm:pt modelId="{EF99CCED-7E88-43C6-904F-6D622557F890}" type="pres">
      <dgm:prSet presAssocID="{69A268AB-7B91-4F33-8A1E-12D8CA8F30C8}" presName="vert0" presStyleCnt="0">
        <dgm:presLayoutVars>
          <dgm:dir/>
          <dgm:animOne val="branch"/>
          <dgm:animLvl val="lvl"/>
        </dgm:presLayoutVars>
      </dgm:prSet>
      <dgm:spPr/>
    </dgm:pt>
    <dgm:pt modelId="{B792D731-C2FD-433E-9CBC-0EBD3CB4C1AE}" type="pres">
      <dgm:prSet presAssocID="{33C7C37E-81DF-4340-BD9B-27C8052E9D2B}" presName="thickLine" presStyleLbl="alignNode1" presStyleIdx="0" presStyleCnt="5"/>
      <dgm:spPr/>
    </dgm:pt>
    <dgm:pt modelId="{6F7C329F-D255-4A24-B64F-791D34AB74DF}" type="pres">
      <dgm:prSet presAssocID="{33C7C37E-81DF-4340-BD9B-27C8052E9D2B}" presName="horz1" presStyleCnt="0"/>
      <dgm:spPr/>
    </dgm:pt>
    <dgm:pt modelId="{F5AFCA89-F4D3-47A3-8AB0-7B769BD22B75}" type="pres">
      <dgm:prSet presAssocID="{33C7C37E-81DF-4340-BD9B-27C8052E9D2B}" presName="tx1" presStyleLbl="revTx" presStyleIdx="0" presStyleCnt="5"/>
      <dgm:spPr/>
    </dgm:pt>
    <dgm:pt modelId="{F4FAF42D-51CF-4E99-9D77-45A46DF630F0}" type="pres">
      <dgm:prSet presAssocID="{33C7C37E-81DF-4340-BD9B-27C8052E9D2B}" presName="vert1" presStyleCnt="0"/>
      <dgm:spPr/>
    </dgm:pt>
    <dgm:pt modelId="{8BF574B1-2524-45EF-9573-09431B9640E7}" type="pres">
      <dgm:prSet presAssocID="{55467D59-13DA-4D68-9530-FDBE0B717A4F}" presName="thickLine" presStyleLbl="alignNode1" presStyleIdx="1" presStyleCnt="5"/>
      <dgm:spPr/>
    </dgm:pt>
    <dgm:pt modelId="{F3882507-0142-477D-BF20-437F459CC50A}" type="pres">
      <dgm:prSet presAssocID="{55467D59-13DA-4D68-9530-FDBE0B717A4F}" presName="horz1" presStyleCnt="0"/>
      <dgm:spPr/>
    </dgm:pt>
    <dgm:pt modelId="{9B3A8CC5-4AA3-4BD8-A3D3-B86E67ABA948}" type="pres">
      <dgm:prSet presAssocID="{55467D59-13DA-4D68-9530-FDBE0B717A4F}" presName="tx1" presStyleLbl="revTx" presStyleIdx="1" presStyleCnt="5"/>
      <dgm:spPr/>
    </dgm:pt>
    <dgm:pt modelId="{88E2CD06-41FF-4948-9E29-0A7C039F72E5}" type="pres">
      <dgm:prSet presAssocID="{55467D59-13DA-4D68-9530-FDBE0B717A4F}" presName="vert1" presStyleCnt="0"/>
      <dgm:spPr/>
    </dgm:pt>
    <dgm:pt modelId="{D9E94EFA-E9D9-4955-B7B1-1A1077908872}" type="pres">
      <dgm:prSet presAssocID="{9BB535C5-CFDC-46DC-A969-9A856F24FFE9}" presName="thickLine" presStyleLbl="alignNode1" presStyleIdx="2" presStyleCnt="5"/>
      <dgm:spPr/>
    </dgm:pt>
    <dgm:pt modelId="{0B5F4D67-5779-498A-9019-ACADF00D4D8A}" type="pres">
      <dgm:prSet presAssocID="{9BB535C5-CFDC-46DC-A969-9A856F24FFE9}" presName="horz1" presStyleCnt="0"/>
      <dgm:spPr/>
    </dgm:pt>
    <dgm:pt modelId="{BFD53BF8-E039-4ECF-9E5E-EBE2746972AD}" type="pres">
      <dgm:prSet presAssocID="{9BB535C5-CFDC-46DC-A969-9A856F24FFE9}" presName="tx1" presStyleLbl="revTx" presStyleIdx="2" presStyleCnt="5"/>
      <dgm:spPr/>
    </dgm:pt>
    <dgm:pt modelId="{F97FFE4A-43FD-4B07-8129-689239FB47F4}" type="pres">
      <dgm:prSet presAssocID="{9BB535C5-CFDC-46DC-A969-9A856F24FFE9}" presName="vert1" presStyleCnt="0"/>
      <dgm:spPr/>
    </dgm:pt>
    <dgm:pt modelId="{476ACDA2-42F7-45E5-8B04-79662ECC2893}" type="pres">
      <dgm:prSet presAssocID="{09375EA5-3182-41A2-AAD0-959C579AB8D5}" presName="thickLine" presStyleLbl="alignNode1" presStyleIdx="3" presStyleCnt="5"/>
      <dgm:spPr/>
    </dgm:pt>
    <dgm:pt modelId="{C265C546-8B4B-46A9-B3CC-27A99BE26863}" type="pres">
      <dgm:prSet presAssocID="{09375EA5-3182-41A2-AAD0-959C579AB8D5}" presName="horz1" presStyleCnt="0"/>
      <dgm:spPr/>
    </dgm:pt>
    <dgm:pt modelId="{0ACC87D0-E3AE-4C8A-A989-10BF5D44FA25}" type="pres">
      <dgm:prSet presAssocID="{09375EA5-3182-41A2-AAD0-959C579AB8D5}" presName="tx1" presStyleLbl="revTx" presStyleIdx="3" presStyleCnt="5"/>
      <dgm:spPr/>
    </dgm:pt>
    <dgm:pt modelId="{4CF501A4-5161-45D7-8833-88FA6C2A7E93}" type="pres">
      <dgm:prSet presAssocID="{09375EA5-3182-41A2-AAD0-959C579AB8D5}" presName="vert1" presStyleCnt="0"/>
      <dgm:spPr/>
    </dgm:pt>
    <dgm:pt modelId="{2DA67EFE-A5A2-40BE-AA3B-3C8F5C70AFEA}" type="pres">
      <dgm:prSet presAssocID="{A7C315C7-AB3C-47BF-9BE7-CF85D7A46DF5}" presName="thickLine" presStyleLbl="alignNode1" presStyleIdx="4" presStyleCnt="5"/>
      <dgm:spPr/>
    </dgm:pt>
    <dgm:pt modelId="{35688A9E-8B5E-4C3B-9033-648DEC99B15F}" type="pres">
      <dgm:prSet presAssocID="{A7C315C7-AB3C-47BF-9BE7-CF85D7A46DF5}" presName="horz1" presStyleCnt="0"/>
      <dgm:spPr/>
    </dgm:pt>
    <dgm:pt modelId="{7FED4F22-3FFA-4FC9-9BCD-0849EFFE8271}" type="pres">
      <dgm:prSet presAssocID="{A7C315C7-AB3C-47BF-9BE7-CF85D7A46DF5}" presName="tx1" presStyleLbl="revTx" presStyleIdx="4" presStyleCnt="5"/>
      <dgm:spPr/>
    </dgm:pt>
    <dgm:pt modelId="{8A4FBA64-00A3-4651-A15D-A1D89D11ED5E}" type="pres">
      <dgm:prSet presAssocID="{A7C315C7-AB3C-47BF-9BE7-CF85D7A46DF5}" presName="vert1" presStyleCnt="0"/>
      <dgm:spPr/>
    </dgm:pt>
  </dgm:ptLst>
  <dgm:cxnLst>
    <dgm:cxn modelId="{833CA91B-CDDE-42DC-82CD-3FF20A898E10}" type="presOf" srcId="{55467D59-13DA-4D68-9530-FDBE0B717A4F}" destId="{9B3A8CC5-4AA3-4BD8-A3D3-B86E67ABA948}" srcOrd="0" destOrd="0" presId="urn:microsoft.com/office/officeart/2008/layout/LinedList"/>
    <dgm:cxn modelId="{086A3B1C-C4CC-475E-BBC5-EF12CE50A5FE}" type="presOf" srcId="{A7C315C7-AB3C-47BF-9BE7-CF85D7A46DF5}" destId="{7FED4F22-3FFA-4FC9-9BCD-0849EFFE8271}" srcOrd="0" destOrd="0" presId="urn:microsoft.com/office/officeart/2008/layout/LinedList"/>
    <dgm:cxn modelId="{AA803B23-6832-4137-B892-2469D39170EA}" srcId="{69A268AB-7B91-4F33-8A1E-12D8CA8F30C8}" destId="{9BB535C5-CFDC-46DC-A969-9A856F24FFE9}" srcOrd="2" destOrd="0" parTransId="{8791113A-00A0-4776-94A6-568BF97EBD16}" sibTransId="{D02AD213-DF6B-41B6-9EDB-18043DD69D29}"/>
    <dgm:cxn modelId="{81D63E38-19CA-4DC6-A11D-08DCC6830462}" type="presOf" srcId="{69A268AB-7B91-4F33-8A1E-12D8CA8F30C8}" destId="{EF99CCED-7E88-43C6-904F-6D622557F890}" srcOrd="0" destOrd="0" presId="urn:microsoft.com/office/officeart/2008/layout/LinedList"/>
    <dgm:cxn modelId="{6B9BFB45-A58B-42FE-B36A-35FF608E7D08}" srcId="{69A268AB-7B91-4F33-8A1E-12D8CA8F30C8}" destId="{33C7C37E-81DF-4340-BD9B-27C8052E9D2B}" srcOrd="0" destOrd="0" parTransId="{23ADE14C-C593-4210-9A89-69AA1AF6608C}" sibTransId="{DF35BCCB-846F-49F9-AC9C-A948121BBF7A}"/>
    <dgm:cxn modelId="{50537948-1228-4357-AB78-A0EAE45677EC}" type="presOf" srcId="{33C7C37E-81DF-4340-BD9B-27C8052E9D2B}" destId="{F5AFCA89-F4D3-47A3-8AB0-7B769BD22B75}" srcOrd="0" destOrd="0" presId="urn:microsoft.com/office/officeart/2008/layout/LinedList"/>
    <dgm:cxn modelId="{4EB5C051-E3DA-4AB4-832B-A20C3D221D37}" srcId="{69A268AB-7B91-4F33-8A1E-12D8CA8F30C8}" destId="{A7C315C7-AB3C-47BF-9BE7-CF85D7A46DF5}" srcOrd="4" destOrd="0" parTransId="{E2A52228-5859-42FE-91A7-08FF8568DCD4}" sibTransId="{6C8EFD6F-B0FE-4EEC-887E-3D27B8B4E4CB}"/>
    <dgm:cxn modelId="{DC516B75-4F20-48FC-8D23-A7E1B2A8E7C9}" type="presOf" srcId="{9BB535C5-CFDC-46DC-A969-9A856F24FFE9}" destId="{BFD53BF8-E039-4ECF-9E5E-EBE2746972AD}" srcOrd="0" destOrd="0" presId="urn:microsoft.com/office/officeart/2008/layout/LinedList"/>
    <dgm:cxn modelId="{1F63B58C-E6A4-40D9-B8CF-18B778A23C1C}" srcId="{69A268AB-7B91-4F33-8A1E-12D8CA8F30C8}" destId="{09375EA5-3182-41A2-AAD0-959C579AB8D5}" srcOrd="3" destOrd="0" parTransId="{B05FE5D0-6769-4D64-8EF2-36E96C368399}" sibTransId="{EBE19DED-F79B-4EF3-BA67-EFFDF6BA7613}"/>
    <dgm:cxn modelId="{A2993DA4-1339-448B-ACAB-3A1A7D9801BA}" type="presOf" srcId="{09375EA5-3182-41A2-AAD0-959C579AB8D5}" destId="{0ACC87D0-E3AE-4C8A-A989-10BF5D44FA25}" srcOrd="0" destOrd="0" presId="urn:microsoft.com/office/officeart/2008/layout/LinedList"/>
    <dgm:cxn modelId="{458244B7-5AC4-4448-8B26-B1DE912CE8F8}" srcId="{69A268AB-7B91-4F33-8A1E-12D8CA8F30C8}" destId="{55467D59-13DA-4D68-9530-FDBE0B717A4F}" srcOrd="1" destOrd="0" parTransId="{8A40B61B-4ED1-492E-B64D-717A0A298005}" sibTransId="{B922B5C4-0941-48E9-9901-EC829C273F92}"/>
    <dgm:cxn modelId="{0E805802-4CFA-4FD3-9E57-4F0225BFBCFD}" type="presParOf" srcId="{EF99CCED-7E88-43C6-904F-6D622557F890}" destId="{B792D731-C2FD-433E-9CBC-0EBD3CB4C1AE}" srcOrd="0" destOrd="0" presId="urn:microsoft.com/office/officeart/2008/layout/LinedList"/>
    <dgm:cxn modelId="{7BBC985D-0C3F-4566-A409-9F1C11AE72CF}" type="presParOf" srcId="{EF99CCED-7E88-43C6-904F-6D622557F890}" destId="{6F7C329F-D255-4A24-B64F-791D34AB74DF}" srcOrd="1" destOrd="0" presId="urn:microsoft.com/office/officeart/2008/layout/LinedList"/>
    <dgm:cxn modelId="{E8EA4797-F337-4CFD-8E6B-08CAA3ACAB88}" type="presParOf" srcId="{6F7C329F-D255-4A24-B64F-791D34AB74DF}" destId="{F5AFCA89-F4D3-47A3-8AB0-7B769BD22B75}" srcOrd="0" destOrd="0" presId="urn:microsoft.com/office/officeart/2008/layout/LinedList"/>
    <dgm:cxn modelId="{D2048F95-B6F0-4D5D-9C1B-926BB077B69E}" type="presParOf" srcId="{6F7C329F-D255-4A24-B64F-791D34AB74DF}" destId="{F4FAF42D-51CF-4E99-9D77-45A46DF630F0}" srcOrd="1" destOrd="0" presId="urn:microsoft.com/office/officeart/2008/layout/LinedList"/>
    <dgm:cxn modelId="{2B25ABFB-44E0-4770-970B-78C8E5DC2F27}" type="presParOf" srcId="{EF99CCED-7E88-43C6-904F-6D622557F890}" destId="{8BF574B1-2524-45EF-9573-09431B9640E7}" srcOrd="2" destOrd="0" presId="urn:microsoft.com/office/officeart/2008/layout/LinedList"/>
    <dgm:cxn modelId="{ED7CB253-2122-4955-9566-60F10DC5CF0B}" type="presParOf" srcId="{EF99CCED-7E88-43C6-904F-6D622557F890}" destId="{F3882507-0142-477D-BF20-437F459CC50A}" srcOrd="3" destOrd="0" presId="urn:microsoft.com/office/officeart/2008/layout/LinedList"/>
    <dgm:cxn modelId="{0AC53806-4303-4491-AB22-620987FDB08E}" type="presParOf" srcId="{F3882507-0142-477D-BF20-437F459CC50A}" destId="{9B3A8CC5-4AA3-4BD8-A3D3-B86E67ABA948}" srcOrd="0" destOrd="0" presId="urn:microsoft.com/office/officeart/2008/layout/LinedList"/>
    <dgm:cxn modelId="{EAE62BB5-FA9C-4154-8AF8-9AED5A698ACC}" type="presParOf" srcId="{F3882507-0142-477D-BF20-437F459CC50A}" destId="{88E2CD06-41FF-4948-9E29-0A7C039F72E5}" srcOrd="1" destOrd="0" presId="urn:microsoft.com/office/officeart/2008/layout/LinedList"/>
    <dgm:cxn modelId="{6693B6D7-7D1E-4969-9016-498A0B2FF6EF}" type="presParOf" srcId="{EF99CCED-7E88-43C6-904F-6D622557F890}" destId="{D9E94EFA-E9D9-4955-B7B1-1A1077908872}" srcOrd="4" destOrd="0" presId="urn:microsoft.com/office/officeart/2008/layout/LinedList"/>
    <dgm:cxn modelId="{9672CDC9-1D93-4177-957A-7214D5926435}" type="presParOf" srcId="{EF99CCED-7E88-43C6-904F-6D622557F890}" destId="{0B5F4D67-5779-498A-9019-ACADF00D4D8A}" srcOrd="5" destOrd="0" presId="urn:microsoft.com/office/officeart/2008/layout/LinedList"/>
    <dgm:cxn modelId="{62C8589A-8E44-4D14-8962-E3D87CBB1BE4}" type="presParOf" srcId="{0B5F4D67-5779-498A-9019-ACADF00D4D8A}" destId="{BFD53BF8-E039-4ECF-9E5E-EBE2746972AD}" srcOrd="0" destOrd="0" presId="urn:microsoft.com/office/officeart/2008/layout/LinedList"/>
    <dgm:cxn modelId="{64F3FB53-F08A-4FBC-BB09-E8A6CBFBE73E}" type="presParOf" srcId="{0B5F4D67-5779-498A-9019-ACADF00D4D8A}" destId="{F97FFE4A-43FD-4B07-8129-689239FB47F4}" srcOrd="1" destOrd="0" presId="urn:microsoft.com/office/officeart/2008/layout/LinedList"/>
    <dgm:cxn modelId="{E5C60134-97CC-41A6-852E-27D981AF1F48}" type="presParOf" srcId="{EF99CCED-7E88-43C6-904F-6D622557F890}" destId="{476ACDA2-42F7-45E5-8B04-79662ECC2893}" srcOrd="6" destOrd="0" presId="urn:microsoft.com/office/officeart/2008/layout/LinedList"/>
    <dgm:cxn modelId="{F0089BA3-2221-4A2B-BC24-3F4AE2919C87}" type="presParOf" srcId="{EF99CCED-7E88-43C6-904F-6D622557F890}" destId="{C265C546-8B4B-46A9-B3CC-27A99BE26863}" srcOrd="7" destOrd="0" presId="urn:microsoft.com/office/officeart/2008/layout/LinedList"/>
    <dgm:cxn modelId="{BAAF8BB5-C815-47D7-B508-324C53D070D0}" type="presParOf" srcId="{C265C546-8B4B-46A9-B3CC-27A99BE26863}" destId="{0ACC87D0-E3AE-4C8A-A989-10BF5D44FA25}" srcOrd="0" destOrd="0" presId="urn:microsoft.com/office/officeart/2008/layout/LinedList"/>
    <dgm:cxn modelId="{A644B888-DE46-4D8D-8A25-A879B030CB8D}" type="presParOf" srcId="{C265C546-8B4B-46A9-B3CC-27A99BE26863}" destId="{4CF501A4-5161-45D7-8833-88FA6C2A7E93}" srcOrd="1" destOrd="0" presId="urn:microsoft.com/office/officeart/2008/layout/LinedList"/>
    <dgm:cxn modelId="{CA6F57BF-634A-4729-B764-A442318E2AAA}" type="presParOf" srcId="{EF99CCED-7E88-43C6-904F-6D622557F890}" destId="{2DA67EFE-A5A2-40BE-AA3B-3C8F5C70AFEA}" srcOrd="8" destOrd="0" presId="urn:microsoft.com/office/officeart/2008/layout/LinedList"/>
    <dgm:cxn modelId="{503E62A3-D094-4B17-B1F6-C8195E8DD8BE}" type="presParOf" srcId="{EF99CCED-7E88-43C6-904F-6D622557F890}" destId="{35688A9E-8B5E-4C3B-9033-648DEC99B15F}" srcOrd="9" destOrd="0" presId="urn:microsoft.com/office/officeart/2008/layout/LinedList"/>
    <dgm:cxn modelId="{880A683E-EFAA-4FBC-80AF-B7EDE83D8F84}" type="presParOf" srcId="{35688A9E-8B5E-4C3B-9033-648DEC99B15F}" destId="{7FED4F22-3FFA-4FC9-9BCD-0849EFFE8271}" srcOrd="0" destOrd="0" presId="urn:microsoft.com/office/officeart/2008/layout/LinedList"/>
    <dgm:cxn modelId="{01D50816-273A-40ED-990C-46C219088D69}" type="presParOf" srcId="{35688A9E-8B5E-4C3B-9033-648DEC99B15F}" destId="{8A4FBA64-00A3-4651-A15D-A1D89D11ED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241896-8840-4AE2-9152-0A946F5424B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3B02DB-30FD-4986-AB72-26CDDC93E8B5}">
      <dgm:prSet/>
      <dgm:spPr/>
      <dgm:t>
        <a:bodyPr/>
        <a:lstStyle/>
        <a:p>
          <a:r>
            <a:rPr lang="hr-BA"/>
            <a:t>povezivati institucije odgoja i obrazovanja u razmjeni informacija o svakom djetetu </a:t>
          </a:r>
          <a:endParaRPr lang="en-US"/>
        </a:p>
      </dgm:t>
    </dgm:pt>
    <dgm:pt modelId="{38BC27BA-7E93-4B89-8DA5-0BC7CC80D919}" type="parTrans" cxnId="{65CADDC3-DB38-41C6-AF81-1EC2FC957CAD}">
      <dgm:prSet/>
      <dgm:spPr/>
      <dgm:t>
        <a:bodyPr/>
        <a:lstStyle/>
        <a:p>
          <a:endParaRPr lang="en-US"/>
        </a:p>
      </dgm:t>
    </dgm:pt>
    <dgm:pt modelId="{3471AFD2-3361-41BD-A92A-4111502289B5}" type="sibTrans" cxnId="{65CADDC3-DB38-41C6-AF81-1EC2FC957CAD}">
      <dgm:prSet/>
      <dgm:spPr/>
      <dgm:t>
        <a:bodyPr/>
        <a:lstStyle/>
        <a:p>
          <a:endParaRPr lang="en-US"/>
        </a:p>
      </dgm:t>
    </dgm:pt>
    <dgm:pt modelId="{E7A65653-9D12-4535-AC50-F6479E94089C}">
      <dgm:prSet/>
      <dgm:spPr/>
      <dgm:t>
        <a:bodyPr/>
        <a:lstStyle/>
        <a:p>
          <a:r>
            <a:rPr lang="hr-BA" dirty="0"/>
            <a:t>Osim podrške za dijete primijeniti </a:t>
          </a:r>
          <a:r>
            <a:rPr lang="hr-BA" dirty="0" err="1"/>
            <a:t>restitutivne</a:t>
          </a:r>
          <a:r>
            <a:rPr lang="hr-BA" dirty="0"/>
            <a:t> i psihosocijalne intervencije kroz individualni plan pristupanja koji se treba izraditi u suradnji s djetetom i njegovim roditeljima</a:t>
          </a:r>
          <a:endParaRPr lang="en-US" dirty="0"/>
        </a:p>
      </dgm:t>
    </dgm:pt>
    <dgm:pt modelId="{0D9E16D2-460C-4AF1-B714-088AE9B01276}" type="parTrans" cxnId="{CE70AC48-C3C6-4CD0-B307-DEF6D66C9642}">
      <dgm:prSet/>
      <dgm:spPr/>
      <dgm:t>
        <a:bodyPr/>
        <a:lstStyle/>
        <a:p>
          <a:endParaRPr lang="en-US"/>
        </a:p>
      </dgm:t>
    </dgm:pt>
    <dgm:pt modelId="{1857FC74-30AB-47A8-B00B-62CAA71E2E72}" type="sibTrans" cxnId="{CE70AC48-C3C6-4CD0-B307-DEF6D66C9642}">
      <dgm:prSet/>
      <dgm:spPr/>
      <dgm:t>
        <a:bodyPr/>
        <a:lstStyle/>
        <a:p>
          <a:endParaRPr lang="en-US"/>
        </a:p>
      </dgm:t>
    </dgm:pt>
    <dgm:pt modelId="{78413937-A3B5-4758-B430-82C9C8D7B0A2}">
      <dgm:prSet/>
      <dgm:spPr/>
      <dgm:t>
        <a:bodyPr/>
        <a:lstStyle/>
        <a:p>
          <a:r>
            <a:rPr lang="hr-BA"/>
            <a:t>zaposliti dovoljan broj različitih stručnjaka u stručnu službu škole </a:t>
          </a:r>
          <a:endParaRPr lang="en-US"/>
        </a:p>
      </dgm:t>
    </dgm:pt>
    <dgm:pt modelId="{603D8372-9D1F-44AD-9C01-85F213876046}" type="parTrans" cxnId="{C3B4FCB5-CCD6-4B31-8B99-ACCE8DA49EFA}">
      <dgm:prSet/>
      <dgm:spPr/>
      <dgm:t>
        <a:bodyPr/>
        <a:lstStyle/>
        <a:p>
          <a:endParaRPr lang="en-US"/>
        </a:p>
      </dgm:t>
    </dgm:pt>
    <dgm:pt modelId="{479DDBA7-2F09-452C-80EA-CFDBE088FB51}" type="sibTrans" cxnId="{C3B4FCB5-CCD6-4B31-8B99-ACCE8DA49EFA}">
      <dgm:prSet/>
      <dgm:spPr/>
      <dgm:t>
        <a:bodyPr/>
        <a:lstStyle/>
        <a:p>
          <a:endParaRPr lang="en-US"/>
        </a:p>
      </dgm:t>
    </dgm:pt>
    <dgm:pt modelId="{D3F02416-4D67-4F4C-BE91-24BBBBE97502}">
      <dgm:prSet/>
      <dgm:spPr/>
      <dgm:t>
        <a:bodyPr/>
        <a:lstStyle/>
        <a:p>
          <a:r>
            <a:rPr lang="hr-BA" i="1" dirty="0"/>
            <a:t>izraditi Pravilnik o načinu i obliku provođenja odgojno obrazovne podrške i stručnog tretmana za učenike u riziku za razvoj problema u ponašanju i s problemima u ponašanju</a:t>
          </a:r>
          <a:endParaRPr lang="en-US" dirty="0"/>
        </a:p>
      </dgm:t>
    </dgm:pt>
    <dgm:pt modelId="{E97F57DC-2169-41DF-B3FC-7FAAFB07156D}" type="parTrans" cxnId="{201809D9-0B29-4901-BB9B-69624488D0C7}">
      <dgm:prSet/>
      <dgm:spPr/>
      <dgm:t>
        <a:bodyPr/>
        <a:lstStyle/>
        <a:p>
          <a:endParaRPr lang="en-US"/>
        </a:p>
      </dgm:t>
    </dgm:pt>
    <dgm:pt modelId="{40832D6D-AA18-4BE8-A724-9700BD9EAEA4}" type="sibTrans" cxnId="{201809D9-0B29-4901-BB9B-69624488D0C7}">
      <dgm:prSet/>
      <dgm:spPr/>
      <dgm:t>
        <a:bodyPr/>
        <a:lstStyle/>
        <a:p>
          <a:endParaRPr lang="en-US"/>
        </a:p>
      </dgm:t>
    </dgm:pt>
    <dgm:pt modelId="{F3CE592A-49C7-4886-97BE-E6D93F7AE28B}">
      <dgm:prSet/>
      <dgm:spPr/>
      <dgm:t>
        <a:bodyPr/>
        <a:lstStyle/>
        <a:p>
          <a:r>
            <a:rPr lang="hr-BA"/>
            <a:t>u slučaju nasilja nad djecom od strane odraslih osoba u odgojno obrazovnim ustanovama ravnatelji moraju poduzeti sve zakonske i stručne mjere</a:t>
          </a:r>
          <a:endParaRPr lang="en-US"/>
        </a:p>
      </dgm:t>
    </dgm:pt>
    <dgm:pt modelId="{757D5CCE-6A56-4084-B84C-9586ED84809C}" type="parTrans" cxnId="{DFD0B22C-B3C5-4D54-AA4A-EEB9939ECF08}">
      <dgm:prSet/>
      <dgm:spPr/>
      <dgm:t>
        <a:bodyPr/>
        <a:lstStyle/>
        <a:p>
          <a:endParaRPr lang="en-US"/>
        </a:p>
      </dgm:t>
    </dgm:pt>
    <dgm:pt modelId="{DBCE3065-87A4-4BAB-AD3F-EF33E9524693}" type="sibTrans" cxnId="{DFD0B22C-B3C5-4D54-AA4A-EEB9939ECF08}">
      <dgm:prSet/>
      <dgm:spPr/>
      <dgm:t>
        <a:bodyPr/>
        <a:lstStyle/>
        <a:p>
          <a:endParaRPr lang="en-US"/>
        </a:p>
      </dgm:t>
    </dgm:pt>
    <dgm:pt modelId="{85DC8407-B435-4ED0-9BD4-F9AE781E70E0}" type="pres">
      <dgm:prSet presAssocID="{7E241896-8840-4AE2-9152-0A946F5424B0}" presName="linear" presStyleCnt="0">
        <dgm:presLayoutVars>
          <dgm:animLvl val="lvl"/>
          <dgm:resizeHandles val="exact"/>
        </dgm:presLayoutVars>
      </dgm:prSet>
      <dgm:spPr/>
    </dgm:pt>
    <dgm:pt modelId="{E054892A-C63C-4071-90C3-956EB0D0E801}" type="pres">
      <dgm:prSet presAssocID="{ED3B02DB-30FD-4986-AB72-26CDDC93E8B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9B21F2B-3FDE-415E-A90E-48021CB81F58}" type="pres">
      <dgm:prSet presAssocID="{3471AFD2-3361-41BD-A92A-4111502289B5}" presName="spacer" presStyleCnt="0"/>
      <dgm:spPr/>
    </dgm:pt>
    <dgm:pt modelId="{55EE912C-F79A-441B-9665-79CA5735C950}" type="pres">
      <dgm:prSet presAssocID="{E7A65653-9D12-4535-AC50-F6479E9408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AF232BF-7878-466F-87FB-28F46DF8777D}" type="pres">
      <dgm:prSet presAssocID="{1857FC74-30AB-47A8-B00B-62CAA71E2E72}" presName="spacer" presStyleCnt="0"/>
      <dgm:spPr/>
    </dgm:pt>
    <dgm:pt modelId="{D89BDE42-103B-4864-B8FA-9F424BE0E686}" type="pres">
      <dgm:prSet presAssocID="{78413937-A3B5-4758-B430-82C9C8D7B0A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A95D55C-810A-4648-BA24-DAABAD141671}" type="pres">
      <dgm:prSet presAssocID="{479DDBA7-2F09-452C-80EA-CFDBE088FB51}" presName="spacer" presStyleCnt="0"/>
      <dgm:spPr/>
    </dgm:pt>
    <dgm:pt modelId="{59EFD861-8B8D-4613-A536-8DC1443F38D8}" type="pres">
      <dgm:prSet presAssocID="{D3F02416-4D67-4F4C-BE91-24BBBBE9750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4E7DBC-614C-48BB-B890-C8E13665EA42}" type="pres">
      <dgm:prSet presAssocID="{40832D6D-AA18-4BE8-A724-9700BD9EAEA4}" presName="spacer" presStyleCnt="0"/>
      <dgm:spPr/>
    </dgm:pt>
    <dgm:pt modelId="{798E839F-9F7F-4F2B-B981-8570BB4F6554}" type="pres">
      <dgm:prSet presAssocID="{F3CE592A-49C7-4886-97BE-E6D93F7AE28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CDF5F05-C761-4F0E-B521-45CE92DEB918}" type="presOf" srcId="{D3F02416-4D67-4F4C-BE91-24BBBBE97502}" destId="{59EFD861-8B8D-4613-A536-8DC1443F38D8}" srcOrd="0" destOrd="0" presId="urn:microsoft.com/office/officeart/2005/8/layout/vList2"/>
    <dgm:cxn modelId="{37071611-0760-48CC-9418-7932D0D24E33}" type="presOf" srcId="{E7A65653-9D12-4535-AC50-F6479E94089C}" destId="{55EE912C-F79A-441B-9665-79CA5735C950}" srcOrd="0" destOrd="0" presId="urn:microsoft.com/office/officeart/2005/8/layout/vList2"/>
    <dgm:cxn modelId="{DFD0B22C-B3C5-4D54-AA4A-EEB9939ECF08}" srcId="{7E241896-8840-4AE2-9152-0A946F5424B0}" destId="{F3CE592A-49C7-4886-97BE-E6D93F7AE28B}" srcOrd="4" destOrd="0" parTransId="{757D5CCE-6A56-4084-B84C-9586ED84809C}" sibTransId="{DBCE3065-87A4-4BAB-AD3F-EF33E9524693}"/>
    <dgm:cxn modelId="{51EC3847-D564-4E5C-8FA4-E74E4AAF5C66}" type="presOf" srcId="{7E241896-8840-4AE2-9152-0A946F5424B0}" destId="{85DC8407-B435-4ED0-9BD4-F9AE781E70E0}" srcOrd="0" destOrd="0" presId="urn:microsoft.com/office/officeart/2005/8/layout/vList2"/>
    <dgm:cxn modelId="{CE70AC48-C3C6-4CD0-B307-DEF6D66C9642}" srcId="{7E241896-8840-4AE2-9152-0A946F5424B0}" destId="{E7A65653-9D12-4535-AC50-F6479E94089C}" srcOrd="1" destOrd="0" parTransId="{0D9E16D2-460C-4AF1-B714-088AE9B01276}" sibTransId="{1857FC74-30AB-47A8-B00B-62CAA71E2E72}"/>
    <dgm:cxn modelId="{E7148779-04C0-41FC-ADB6-197CAC3B4713}" type="presOf" srcId="{F3CE592A-49C7-4886-97BE-E6D93F7AE28B}" destId="{798E839F-9F7F-4F2B-B981-8570BB4F6554}" srcOrd="0" destOrd="0" presId="urn:microsoft.com/office/officeart/2005/8/layout/vList2"/>
    <dgm:cxn modelId="{C3B4FCB5-CCD6-4B31-8B99-ACCE8DA49EFA}" srcId="{7E241896-8840-4AE2-9152-0A946F5424B0}" destId="{78413937-A3B5-4758-B430-82C9C8D7B0A2}" srcOrd="2" destOrd="0" parTransId="{603D8372-9D1F-44AD-9C01-85F213876046}" sibTransId="{479DDBA7-2F09-452C-80EA-CFDBE088FB51}"/>
    <dgm:cxn modelId="{65CADDC3-DB38-41C6-AF81-1EC2FC957CAD}" srcId="{7E241896-8840-4AE2-9152-0A946F5424B0}" destId="{ED3B02DB-30FD-4986-AB72-26CDDC93E8B5}" srcOrd="0" destOrd="0" parTransId="{38BC27BA-7E93-4B89-8DA5-0BC7CC80D919}" sibTransId="{3471AFD2-3361-41BD-A92A-4111502289B5}"/>
    <dgm:cxn modelId="{9F5DFFCF-4C21-4BDB-95C7-849E3D353223}" type="presOf" srcId="{78413937-A3B5-4758-B430-82C9C8D7B0A2}" destId="{D89BDE42-103B-4864-B8FA-9F424BE0E686}" srcOrd="0" destOrd="0" presId="urn:microsoft.com/office/officeart/2005/8/layout/vList2"/>
    <dgm:cxn modelId="{201809D9-0B29-4901-BB9B-69624488D0C7}" srcId="{7E241896-8840-4AE2-9152-0A946F5424B0}" destId="{D3F02416-4D67-4F4C-BE91-24BBBBE97502}" srcOrd="3" destOrd="0" parTransId="{E97F57DC-2169-41DF-B3FC-7FAAFB07156D}" sibTransId="{40832D6D-AA18-4BE8-A724-9700BD9EAEA4}"/>
    <dgm:cxn modelId="{A77448FF-878B-4030-999E-C908C1A48A48}" type="presOf" srcId="{ED3B02DB-30FD-4986-AB72-26CDDC93E8B5}" destId="{E054892A-C63C-4071-90C3-956EB0D0E801}" srcOrd="0" destOrd="0" presId="urn:microsoft.com/office/officeart/2005/8/layout/vList2"/>
    <dgm:cxn modelId="{F6CEA0A5-AD43-4E0A-A1A1-621F06991EA4}" type="presParOf" srcId="{85DC8407-B435-4ED0-9BD4-F9AE781E70E0}" destId="{E054892A-C63C-4071-90C3-956EB0D0E801}" srcOrd="0" destOrd="0" presId="urn:microsoft.com/office/officeart/2005/8/layout/vList2"/>
    <dgm:cxn modelId="{DD7851B8-1809-4691-A130-B9111D730277}" type="presParOf" srcId="{85DC8407-B435-4ED0-9BD4-F9AE781E70E0}" destId="{D9B21F2B-3FDE-415E-A90E-48021CB81F58}" srcOrd="1" destOrd="0" presId="urn:microsoft.com/office/officeart/2005/8/layout/vList2"/>
    <dgm:cxn modelId="{3E688CFB-2EDD-4B1C-BE06-71D3961826BD}" type="presParOf" srcId="{85DC8407-B435-4ED0-9BD4-F9AE781E70E0}" destId="{55EE912C-F79A-441B-9665-79CA5735C950}" srcOrd="2" destOrd="0" presId="urn:microsoft.com/office/officeart/2005/8/layout/vList2"/>
    <dgm:cxn modelId="{87BEADA2-B70D-44AC-B22B-B6DAEB10E3FF}" type="presParOf" srcId="{85DC8407-B435-4ED0-9BD4-F9AE781E70E0}" destId="{EAF232BF-7878-466F-87FB-28F46DF8777D}" srcOrd="3" destOrd="0" presId="urn:microsoft.com/office/officeart/2005/8/layout/vList2"/>
    <dgm:cxn modelId="{29A9CA6A-187A-4EDB-AACC-C813917C2248}" type="presParOf" srcId="{85DC8407-B435-4ED0-9BD4-F9AE781E70E0}" destId="{D89BDE42-103B-4864-B8FA-9F424BE0E686}" srcOrd="4" destOrd="0" presId="urn:microsoft.com/office/officeart/2005/8/layout/vList2"/>
    <dgm:cxn modelId="{2D2CE6B9-C4C9-4C8C-8BA7-E74F532189BC}" type="presParOf" srcId="{85DC8407-B435-4ED0-9BD4-F9AE781E70E0}" destId="{EA95D55C-810A-4648-BA24-DAABAD141671}" srcOrd="5" destOrd="0" presId="urn:microsoft.com/office/officeart/2005/8/layout/vList2"/>
    <dgm:cxn modelId="{35FC7371-E4B6-4118-9060-C060F0B633A4}" type="presParOf" srcId="{85DC8407-B435-4ED0-9BD4-F9AE781E70E0}" destId="{59EFD861-8B8D-4613-A536-8DC1443F38D8}" srcOrd="6" destOrd="0" presId="urn:microsoft.com/office/officeart/2005/8/layout/vList2"/>
    <dgm:cxn modelId="{9A3CF29F-93B4-40D0-833A-AA036823F366}" type="presParOf" srcId="{85DC8407-B435-4ED0-9BD4-F9AE781E70E0}" destId="{674E7DBC-614C-48BB-B890-C8E13665EA42}" srcOrd="7" destOrd="0" presId="urn:microsoft.com/office/officeart/2005/8/layout/vList2"/>
    <dgm:cxn modelId="{974BBDB7-F140-4DF8-ABB1-A19A0EDD7AB3}" type="presParOf" srcId="{85DC8407-B435-4ED0-9BD4-F9AE781E70E0}" destId="{798E839F-9F7F-4F2B-B981-8570BB4F655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747326-7B63-4820-8CAE-7079E9EB0DE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A4C19A-70E7-40AB-AD37-5350210EE433}">
      <dgm:prSet/>
      <dgm:spPr/>
      <dgm:t>
        <a:bodyPr/>
        <a:lstStyle/>
        <a:p>
          <a:r>
            <a:rPr lang="hr-BA"/>
            <a:t>podzakonski propis kojim bi se uredila prava darovite djece </a:t>
          </a:r>
          <a:endParaRPr lang="en-US"/>
        </a:p>
      </dgm:t>
    </dgm:pt>
    <dgm:pt modelId="{959E5ECF-C40C-4742-817E-1C3F49CA640E}" type="parTrans" cxnId="{6399DB3E-7F76-4D4D-9C4B-60105977B65F}">
      <dgm:prSet/>
      <dgm:spPr/>
      <dgm:t>
        <a:bodyPr/>
        <a:lstStyle/>
        <a:p>
          <a:endParaRPr lang="en-US"/>
        </a:p>
      </dgm:t>
    </dgm:pt>
    <dgm:pt modelId="{F2961A24-FA63-436C-91F2-47B1DFF7AF86}" type="sibTrans" cxnId="{6399DB3E-7F76-4D4D-9C4B-60105977B65F}">
      <dgm:prSet/>
      <dgm:spPr/>
      <dgm:t>
        <a:bodyPr/>
        <a:lstStyle/>
        <a:p>
          <a:endParaRPr lang="en-US"/>
        </a:p>
      </dgm:t>
    </dgm:pt>
    <dgm:pt modelId="{BD7CB88F-D7E7-40A6-A4B8-3FF78C899209}">
      <dgm:prSet/>
      <dgm:spPr/>
      <dgm:t>
        <a:bodyPr/>
        <a:lstStyle/>
        <a:p>
          <a:r>
            <a:rPr lang="hr-BA"/>
            <a:t>opterećenosti darovitih učenika</a:t>
          </a:r>
          <a:endParaRPr lang="en-US"/>
        </a:p>
      </dgm:t>
    </dgm:pt>
    <dgm:pt modelId="{B35EE823-5041-4079-AF9E-A71E8B0029CE}" type="parTrans" cxnId="{FD0A8A6A-049A-4138-A1E4-1131E48D2A45}">
      <dgm:prSet/>
      <dgm:spPr/>
      <dgm:t>
        <a:bodyPr/>
        <a:lstStyle/>
        <a:p>
          <a:endParaRPr lang="en-US"/>
        </a:p>
      </dgm:t>
    </dgm:pt>
    <dgm:pt modelId="{9CC5745A-32A3-40C1-AB0A-EF7BE6D2489E}" type="sibTrans" cxnId="{FD0A8A6A-049A-4138-A1E4-1131E48D2A45}">
      <dgm:prSet/>
      <dgm:spPr/>
      <dgm:t>
        <a:bodyPr/>
        <a:lstStyle/>
        <a:p>
          <a:endParaRPr lang="en-US"/>
        </a:p>
      </dgm:t>
    </dgm:pt>
    <dgm:pt modelId="{B23B0969-F6CA-457B-BC4A-0A4F1877E86B}" type="pres">
      <dgm:prSet presAssocID="{35747326-7B63-4820-8CAE-7079E9EB0DEB}" presName="linear" presStyleCnt="0">
        <dgm:presLayoutVars>
          <dgm:animLvl val="lvl"/>
          <dgm:resizeHandles val="exact"/>
        </dgm:presLayoutVars>
      </dgm:prSet>
      <dgm:spPr/>
    </dgm:pt>
    <dgm:pt modelId="{5FD03A0A-6E0D-41AF-A5C1-04FB444BE931}" type="pres">
      <dgm:prSet presAssocID="{B9A4C19A-70E7-40AB-AD37-5350210EE43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F916639-DD6C-44F1-8548-804FE203AA20}" type="pres">
      <dgm:prSet presAssocID="{F2961A24-FA63-436C-91F2-47B1DFF7AF86}" presName="spacer" presStyleCnt="0"/>
      <dgm:spPr/>
    </dgm:pt>
    <dgm:pt modelId="{2A382230-40E2-4989-8401-4E0E78089C9B}" type="pres">
      <dgm:prSet presAssocID="{BD7CB88F-D7E7-40A6-A4B8-3FF78C89920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F2BCC05-0139-4E5A-A0B6-AA29AC3EACCC}" type="presOf" srcId="{BD7CB88F-D7E7-40A6-A4B8-3FF78C899209}" destId="{2A382230-40E2-4989-8401-4E0E78089C9B}" srcOrd="0" destOrd="0" presId="urn:microsoft.com/office/officeart/2005/8/layout/vList2"/>
    <dgm:cxn modelId="{F304B321-8AB3-4045-8B48-3013753AB96B}" type="presOf" srcId="{B9A4C19A-70E7-40AB-AD37-5350210EE433}" destId="{5FD03A0A-6E0D-41AF-A5C1-04FB444BE931}" srcOrd="0" destOrd="0" presId="urn:microsoft.com/office/officeart/2005/8/layout/vList2"/>
    <dgm:cxn modelId="{6399DB3E-7F76-4D4D-9C4B-60105977B65F}" srcId="{35747326-7B63-4820-8CAE-7079E9EB0DEB}" destId="{B9A4C19A-70E7-40AB-AD37-5350210EE433}" srcOrd="0" destOrd="0" parTransId="{959E5ECF-C40C-4742-817E-1C3F49CA640E}" sibTransId="{F2961A24-FA63-436C-91F2-47B1DFF7AF86}"/>
    <dgm:cxn modelId="{75C2B63F-CBC2-4862-920A-6B3956DC4F67}" type="presOf" srcId="{35747326-7B63-4820-8CAE-7079E9EB0DEB}" destId="{B23B0969-F6CA-457B-BC4A-0A4F1877E86B}" srcOrd="0" destOrd="0" presId="urn:microsoft.com/office/officeart/2005/8/layout/vList2"/>
    <dgm:cxn modelId="{FD0A8A6A-049A-4138-A1E4-1131E48D2A45}" srcId="{35747326-7B63-4820-8CAE-7079E9EB0DEB}" destId="{BD7CB88F-D7E7-40A6-A4B8-3FF78C899209}" srcOrd="1" destOrd="0" parTransId="{B35EE823-5041-4079-AF9E-A71E8B0029CE}" sibTransId="{9CC5745A-32A3-40C1-AB0A-EF7BE6D2489E}"/>
    <dgm:cxn modelId="{FB0AF80E-59ED-4491-B8EA-96070833682A}" type="presParOf" srcId="{B23B0969-F6CA-457B-BC4A-0A4F1877E86B}" destId="{5FD03A0A-6E0D-41AF-A5C1-04FB444BE931}" srcOrd="0" destOrd="0" presId="urn:microsoft.com/office/officeart/2005/8/layout/vList2"/>
    <dgm:cxn modelId="{F0E85698-510F-4D6E-8CFF-36C1E3F55DDF}" type="presParOf" srcId="{B23B0969-F6CA-457B-BC4A-0A4F1877E86B}" destId="{6F916639-DD6C-44F1-8548-804FE203AA20}" srcOrd="1" destOrd="0" presId="urn:microsoft.com/office/officeart/2005/8/layout/vList2"/>
    <dgm:cxn modelId="{28B3584D-9250-4C8D-BB09-38962E8BB638}" type="presParOf" srcId="{B23B0969-F6CA-457B-BC4A-0A4F1877E86B}" destId="{2A382230-40E2-4989-8401-4E0E78089C9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A9C5E0-242C-4AC4-9E4D-EA6EBE845D2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920420-A33F-4DC8-B86B-305529D5C42F}">
      <dgm:prSet/>
      <dgm:spPr/>
      <dgm:t>
        <a:bodyPr/>
        <a:lstStyle/>
        <a:p>
          <a:r>
            <a:rPr lang="hr-BA"/>
            <a:t>Mijenjanje razredne sredine dodatan je stres za samog učenika i roditelje </a:t>
          </a:r>
          <a:endParaRPr lang="en-US"/>
        </a:p>
      </dgm:t>
    </dgm:pt>
    <dgm:pt modelId="{3B8AE043-B1FB-4668-A58C-3BC78C969888}" type="parTrans" cxnId="{F48CC720-F14A-40F5-988F-EF7BCC3D8FFD}">
      <dgm:prSet/>
      <dgm:spPr/>
      <dgm:t>
        <a:bodyPr/>
        <a:lstStyle/>
        <a:p>
          <a:endParaRPr lang="en-US"/>
        </a:p>
      </dgm:t>
    </dgm:pt>
    <dgm:pt modelId="{9681611E-C1E2-4718-AA6F-BED40A823B0B}" type="sibTrans" cxnId="{F48CC720-F14A-40F5-988F-EF7BCC3D8FFD}">
      <dgm:prSet/>
      <dgm:spPr/>
      <dgm:t>
        <a:bodyPr/>
        <a:lstStyle/>
        <a:p>
          <a:endParaRPr lang="en-US"/>
        </a:p>
      </dgm:t>
    </dgm:pt>
    <dgm:pt modelId="{8E7E8CF5-F74C-409F-A485-136EEC578ED0}">
      <dgm:prSet/>
      <dgm:spPr/>
      <dgm:t>
        <a:bodyPr/>
        <a:lstStyle/>
        <a:p>
          <a:r>
            <a:rPr lang="hr-BA"/>
            <a:t>novim učenicima u razredu nužno je pružiti odgovarajuću potporu </a:t>
          </a:r>
          <a:endParaRPr lang="en-US"/>
        </a:p>
      </dgm:t>
    </dgm:pt>
    <dgm:pt modelId="{817722B8-8595-4928-9608-8636A543CA94}" type="parTrans" cxnId="{CB555220-F03D-4EDE-8E3D-B2014BB2F5C7}">
      <dgm:prSet/>
      <dgm:spPr/>
      <dgm:t>
        <a:bodyPr/>
        <a:lstStyle/>
        <a:p>
          <a:endParaRPr lang="en-US"/>
        </a:p>
      </dgm:t>
    </dgm:pt>
    <dgm:pt modelId="{9E9EE34D-9A53-4117-8441-02C321D0469E}" type="sibTrans" cxnId="{CB555220-F03D-4EDE-8E3D-B2014BB2F5C7}">
      <dgm:prSet/>
      <dgm:spPr/>
      <dgm:t>
        <a:bodyPr/>
        <a:lstStyle/>
        <a:p>
          <a:endParaRPr lang="en-US"/>
        </a:p>
      </dgm:t>
    </dgm:pt>
    <dgm:pt modelId="{14C26971-7281-44E1-8140-281AB1D3FD01}">
      <dgm:prSet/>
      <dgm:spPr/>
      <dgm:t>
        <a:bodyPr/>
        <a:lstStyle/>
        <a:p>
          <a:r>
            <a:rPr lang="hr-BA"/>
            <a:t>dodatne edukacije učiteljima o interkulturalnom učenju </a:t>
          </a:r>
          <a:endParaRPr lang="en-US"/>
        </a:p>
      </dgm:t>
    </dgm:pt>
    <dgm:pt modelId="{81AA36AB-7E4D-4918-AFD1-F796855A79C6}" type="parTrans" cxnId="{D976E66E-A360-4BD3-848C-551DA9BAE57F}">
      <dgm:prSet/>
      <dgm:spPr/>
      <dgm:t>
        <a:bodyPr/>
        <a:lstStyle/>
        <a:p>
          <a:endParaRPr lang="en-US"/>
        </a:p>
      </dgm:t>
    </dgm:pt>
    <dgm:pt modelId="{0B522457-5F25-4BB4-899C-14B7C34D974B}" type="sibTrans" cxnId="{D976E66E-A360-4BD3-848C-551DA9BAE57F}">
      <dgm:prSet/>
      <dgm:spPr/>
      <dgm:t>
        <a:bodyPr/>
        <a:lstStyle/>
        <a:p>
          <a:endParaRPr lang="en-US"/>
        </a:p>
      </dgm:t>
    </dgm:pt>
    <dgm:pt modelId="{7F12A9B9-49EF-4603-9345-B2599F2E25AD}">
      <dgm:prSet/>
      <dgm:spPr/>
      <dgm:t>
        <a:bodyPr/>
        <a:lstStyle/>
        <a:p>
          <a:r>
            <a:rPr lang="hr-BA"/>
            <a:t>osiguravanja prevoditelja </a:t>
          </a:r>
          <a:endParaRPr lang="en-US"/>
        </a:p>
      </dgm:t>
    </dgm:pt>
    <dgm:pt modelId="{8C459455-03D0-47C6-B8AB-F313793DF279}" type="parTrans" cxnId="{8E26FC06-332F-4847-B90D-5DD2853B0EBF}">
      <dgm:prSet/>
      <dgm:spPr/>
      <dgm:t>
        <a:bodyPr/>
        <a:lstStyle/>
        <a:p>
          <a:endParaRPr lang="en-US"/>
        </a:p>
      </dgm:t>
    </dgm:pt>
    <dgm:pt modelId="{17674EA8-022F-4D0A-A7C8-8B2350B9701B}" type="sibTrans" cxnId="{8E26FC06-332F-4847-B90D-5DD2853B0EBF}">
      <dgm:prSet/>
      <dgm:spPr/>
      <dgm:t>
        <a:bodyPr/>
        <a:lstStyle/>
        <a:p>
          <a:endParaRPr lang="en-US"/>
        </a:p>
      </dgm:t>
    </dgm:pt>
    <dgm:pt modelId="{60A314BE-90A3-4A77-9BD4-7A95F3668C6C}">
      <dgm:prSet/>
      <dgm:spPr/>
      <dgm:t>
        <a:bodyPr/>
        <a:lstStyle/>
        <a:p>
          <a:r>
            <a:rPr lang="hr-BA"/>
            <a:t>stručnih usavršavanja za pripremanje učenika, roditelja i ostalih dionika za integraciju izbjeglica</a:t>
          </a:r>
          <a:endParaRPr lang="en-US"/>
        </a:p>
      </dgm:t>
    </dgm:pt>
    <dgm:pt modelId="{4E4A2A14-A416-4274-9126-8491391F15A8}" type="parTrans" cxnId="{B0866C5C-AF38-4B38-BD57-7F6A1AA0235C}">
      <dgm:prSet/>
      <dgm:spPr/>
      <dgm:t>
        <a:bodyPr/>
        <a:lstStyle/>
        <a:p>
          <a:endParaRPr lang="en-US"/>
        </a:p>
      </dgm:t>
    </dgm:pt>
    <dgm:pt modelId="{F70C4E1F-CFA7-4F5C-9167-C4746FF42029}" type="sibTrans" cxnId="{B0866C5C-AF38-4B38-BD57-7F6A1AA0235C}">
      <dgm:prSet/>
      <dgm:spPr/>
      <dgm:t>
        <a:bodyPr/>
        <a:lstStyle/>
        <a:p>
          <a:endParaRPr lang="en-US"/>
        </a:p>
      </dgm:t>
    </dgm:pt>
    <dgm:pt modelId="{EF91E774-C6F7-4901-A4A3-6290D7B52486}" type="pres">
      <dgm:prSet presAssocID="{8BA9C5E0-242C-4AC4-9E4D-EA6EBE845D2F}" presName="diagram" presStyleCnt="0">
        <dgm:presLayoutVars>
          <dgm:dir/>
          <dgm:resizeHandles val="exact"/>
        </dgm:presLayoutVars>
      </dgm:prSet>
      <dgm:spPr/>
    </dgm:pt>
    <dgm:pt modelId="{B9842154-1659-460F-9133-3A28AA71D7C3}" type="pres">
      <dgm:prSet presAssocID="{7E920420-A33F-4DC8-B86B-305529D5C42F}" presName="node" presStyleLbl="node1" presStyleIdx="0" presStyleCnt="5">
        <dgm:presLayoutVars>
          <dgm:bulletEnabled val="1"/>
        </dgm:presLayoutVars>
      </dgm:prSet>
      <dgm:spPr/>
    </dgm:pt>
    <dgm:pt modelId="{20449EDB-3A9A-4D4A-BB6F-1DC27B67828C}" type="pres">
      <dgm:prSet presAssocID="{9681611E-C1E2-4718-AA6F-BED40A823B0B}" presName="sibTrans" presStyleCnt="0"/>
      <dgm:spPr/>
    </dgm:pt>
    <dgm:pt modelId="{CE4C3494-AE83-4E3A-B92B-D92C90E5EF22}" type="pres">
      <dgm:prSet presAssocID="{8E7E8CF5-F74C-409F-A485-136EEC578ED0}" presName="node" presStyleLbl="node1" presStyleIdx="1" presStyleCnt="5">
        <dgm:presLayoutVars>
          <dgm:bulletEnabled val="1"/>
        </dgm:presLayoutVars>
      </dgm:prSet>
      <dgm:spPr/>
    </dgm:pt>
    <dgm:pt modelId="{990F512D-08C4-4658-9DDA-23E530B7491E}" type="pres">
      <dgm:prSet presAssocID="{9E9EE34D-9A53-4117-8441-02C321D0469E}" presName="sibTrans" presStyleCnt="0"/>
      <dgm:spPr/>
    </dgm:pt>
    <dgm:pt modelId="{825CE3CA-C0C2-4F83-8850-080FE979EEDD}" type="pres">
      <dgm:prSet presAssocID="{14C26971-7281-44E1-8140-281AB1D3FD01}" presName="node" presStyleLbl="node1" presStyleIdx="2" presStyleCnt="5">
        <dgm:presLayoutVars>
          <dgm:bulletEnabled val="1"/>
        </dgm:presLayoutVars>
      </dgm:prSet>
      <dgm:spPr/>
    </dgm:pt>
    <dgm:pt modelId="{11876C9A-416F-4F94-9E56-94DCD4C714A4}" type="pres">
      <dgm:prSet presAssocID="{0B522457-5F25-4BB4-899C-14B7C34D974B}" presName="sibTrans" presStyleCnt="0"/>
      <dgm:spPr/>
    </dgm:pt>
    <dgm:pt modelId="{AC36948C-44DB-456C-A106-17AACEAA799F}" type="pres">
      <dgm:prSet presAssocID="{7F12A9B9-49EF-4603-9345-B2599F2E25AD}" presName="node" presStyleLbl="node1" presStyleIdx="3" presStyleCnt="5">
        <dgm:presLayoutVars>
          <dgm:bulletEnabled val="1"/>
        </dgm:presLayoutVars>
      </dgm:prSet>
      <dgm:spPr/>
    </dgm:pt>
    <dgm:pt modelId="{B0176B2D-1BCE-440D-8892-A9C4ABD803C9}" type="pres">
      <dgm:prSet presAssocID="{17674EA8-022F-4D0A-A7C8-8B2350B9701B}" presName="sibTrans" presStyleCnt="0"/>
      <dgm:spPr/>
    </dgm:pt>
    <dgm:pt modelId="{E2BC415F-EB99-4467-98AA-1876E76733C8}" type="pres">
      <dgm:prSet presAssocID="{60A314BE-90A3-4A77-9BD4-7A95F3668C6C}" presName="node" presStyleLbl="node1" presStyleIdx="4" presStyleCnt="5">
        <dgm:presLayoutVars>
          <dgm:bulletEnabled val="1"/>
        </dgm:presLayoutVars>
      </dgm:prSet>
      <dgm:spPr/>
    </dgm:pt>
  </dgm:ptLst>
  <dgm:cxnLst>
    <dgm:cxn modelId="{8E26FC06-332F-4847-B90D-5DD2853B0EBF}" srcId="{8BA9C5E0-242C-4AC4-9E4D-EA6EBE845D2F}" destId="{7F12A9B9-49EF-4603-9345-B2599F2E25AD}" srcOrd="3" destOrd="0" parTransId="{8C459455-03D0-47C6-B8AB-F313793DF279}" sibTransId="{17674EA8-022F-4D0A-A7C8-8B2350B9701B}"/>
    <dgm:cxn modelId="{F6A62517-3423-456B-B144-2E337055185A}" type="presOf" srcId="{8E7E8CF5-F74C-409F-A485-136EEC578ED0}" destId="{CE4C3494-AE83-4E3A-B92B-D92C90E5EF22}" srcOrd="0" destOrd="0" presId="urn:microsoft.com/office/officeart/2005/8/layout/default"/>
    <dgm:cxn modelId="{CB555220-F03D-4EDE-8E3D-B2014BB2F5C7}" srcId="{8BA9C5E0-242C-4AC4-9E4D-EA6EBE845D2F}" destId="{8E7E8CF5-F74C-409F-A485-136EEC578ED0}" srcOrd="1" destOrd="0" parTransId="{817722B8-8595-4928-9608-8636A543CA94}" sibTransId="{9E9EE34D-9A53-4117-8441-02C321D0469E}"/>
    <dgm:cxn modelId="{F48CC720-F14A-40F5-988F-EF7BCC3D8FFD}" srcId="{8BA9C5E0-242C-4AC4-9E4D-EA6EBE845D2F}" destId="{7E920420-A33F-4DC8-B86B-305529D5C42F}" srcOrd="0" destOrd="0" parTransId="{3B8AE043-B1FB-4668-A58C-3BC78C969888}" sibTransId="{9681611E-C1E2-4718-AA6F-BED40A823B0B}"/>
    <dgm:cxn modelId="{B0866C5C-AF38-4B38-BD57-7F6A1AA0235C}" srcId="{8BA9C5E0-242C-4AC4-9E4D-EA6EBE845D2F}" destId="{60A314BE-90A3-4A77-9BD4-7A95F3668C6C}" srcOrd="4" destOrd="0" parTransId="{4E4A2A14-A416-4274-9126-8491391F15A8}" sibTransId="{F70C4E1F-CFA7-4F5C-9167-C4746FF42029}"/>
    <dgm:cxn modelId="{93597D4C-8358-4F3B-AB91-2C25E4D68462}" type="presOf" srcId="{14C26971-7281-44E1-8140-281AB1D3FD01}" destId="{825CE3CA-C0C2-4F83-8850-080FE979EEDD}" srcOrd="0" destOrd="0" presId="urn:microsoft.com/office/officeart/2005/8/layout/default"/>
    <dgm:cxn modelId="{D976E66E-A360-4BD3-848C-551DA9BAE57F}" srcId="{8BA9C5E0-242C-4AC4-9E4D-EA6EBE845D2F}" destId="{14C26971-7281-44E1-8140-281AB1D3FD01}" srcOrd="2" destOrd="0" parTransId="{81AA36AB-7E4D-4918-AFD1-F796855A79C6}" sibTransId="{0B522457-5F25-4BB4-899C-14B7C34D974B}"/>
    <dgm:cxn modelId="{184EEF57-7B12-4036-A9E5-0E539F68983B}" type="presOf" srcId="{7F12A9B9-49EF-4603-9345-B2599F2E25AD}" destId="{AC36948C-44DB-456C-A106-17AACEAA799F}" srcOrd="0" destOrd="0" presId="urn:microsoft.com/office/officeart/2005/8/layout/default"/>
    <dgm:cxn modelId="{57F50E93-4CD0-4A20-A8CF-2DF3DF217F4E}" type="presOf" srcId="{8BA9C5E0-242C-4AC4-9E4D-EA6EBE845D2F}" destId="{EF91E774-C6F7-4901-A4A3-6290D7B52486}" srcOrd="0" destOrd="0" presId="urn:microsoft.com/office/officeart/2005/8/layout/default"/>
    <dgm:cxn modelId="{BFFF43E1-2C1A-415A-B03E-E7EFFE6957B0}" type="presOf" srcId="{7E920420-A33F-4DC8-B86B-305529D5C42F}" destId="{B9842154-1659-460F-9133-3A28AA71D7C3}" srcOrd="0" destOrd="0" presId="urn:microsoft.com/office/officeart/2005/8/layout/default"/>
    <dgm:cxn modelId="{14ECB3EB-3021-4C02-B1A9-99DED51C0A6D}" type="presOf" srcId="{60A314BE-90A3-4A77-9BD4-7A95F3668C6C}" destId="{E2BC415F-EB99-4467-98AA-1876E76733C8}" srcOrd="0" destOrd="0" presId="urn:microsoft.com/office/officeart/2005/8/layout/default"/>
    <dgm:cxn modelId="{0FF5C881-7887-4439-9BEF-FECE773397CE}" type="presParOf" srcId="{EF91E774-C6F7-4901-A4A3-6290D7B52486}" destId="{B9842154-1659-460F-9133-3A28AA71D7C3}" srcOrd="0" destOrd="0" presId="urn:microsoft.com/office/officeart/2005/8/layout/default"/>
    <dgm:cxn modelId="{647CDBD8-CD73-4B15-9FC9-79A7F157D060}" type="presParOf" srcId="{EF91E774-C6F7-4901-A4A3-6290D7B52486}" destId="{20449EDB-3A9A-4D4A-BB6F-1DC27B67828C}" srcOrd="1" destOrd="0" presId="urn:microsoft.com/office/officeart/2005/8/layout/default"/>
    <dgm:cxn modelId="{59F629C9-DC92-4ECF-8C2E-849FF6944FD7}" type="presParOf" srcId="{EF91E774-C6F7-4901-A4A3-6290D7B52486}" destId="{CE4C3494-AE83-4E3A-B92B-D92C90E5EF22}" srcOrd="2" destOrd="0" presId="urn:microsoft.com/office/officeart/2005/8/layout/default"/>
    <dgm:cxn modelId="{00308FC9-7747-4B4A-9EE7-A64B88121895}" type="presParOf" srcId="{EF91E774-C6F7-4901-A4A3-6290D7B52486}" destId="{990F512D-08C4-4658-9DDA-23E530B7491E}" srcOrd="3" destOrd="0" presId="urn:microsoft.com/office/officeart/2005/8/layout/default"/>
    <dgm:cxn modelId="{36155AD9-64C6-431E-B29F-5A9E412581E5}" type="presParOf" srcId="{EF91E774-C6F7-4901-A4A3-6290D7B52486}" destId="{825CE3CA-C0C2-4F83-8850-080FE979EEDD}" srcOrd="4" destOrd="0" presId="urn:microsoft.com/office/officeart/2005/8/layout/default"/>
    <dgm:cxn modelId="{2EF9B74A-7F1B-4874-93D9-EA6DBA09AD15}" type="presParOf" srcId="{EF91E774-C6F7-4901-A4A3-6290D7B52486}" destId="{11876C9A-416F-4F94-9E56-94DCD4C714A4}" srcOrd="5" destOrd="0" presId="urn:microsoft.com/office/officeart/2005/8/layout/default"/>
    <dgm:cxn modelId="{C3F451A7-C0AF-419A-8483-FDEA32DB667C}" type="presParOf" srcId="{EF91E774-C6F7-4901-A4A3-6290D7B52486}" destId="{AC36948C-44DB-456C-A106-17AACEAA799F}" srcOrd="6" destOrd="0" presId="urn:microsoft.com/office/officeart/2005/8/layout/default"/>
    <dgm:cxn modelId="{DE727BAD-D20E-4859-8062-B6BE467A74C2}" type="presParOf" srcId="{EF91E774-C6F7-4901-A4A3-6290D7B52486}" destId="{B0176B2D-1BCE-440D-8892-A9C4ABD803C9}" srcOrd="7" destOrd="0" presId="urn:microsoft.com/office/officeart/2005/8/layout/default"/>
    <dgm:cxn modelId="{B922A701-CBBA-406B-A5D6-52DA72600EAC}" type="presParOf" srcId="{EF91E774-C6F7-4901-A4A3-6290D7B52486}" destId="{E2BC415F-EB99-4467-98AA-1876E76733C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11F778-0FBC-48BC-913B-CA0768E188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92E0B6-8DC3-47BA-891B-1541230DC9A5}">
      <dgm:prSet/>
      <dgm:spPr/>
      <dgm:t>
        <a:bodyPr/>
        <a:lstStyle/>
        <a:p>
          <a:r>
            <a:rPr lang="hr-BA"/>
            <a:t>Veći angažman MZO -a u cilju osiguravanja škole u bolnici za djecu koja su na bolničkom liječenju</a:t>
          </a:r>
          <a:endParaRPr lang="en-US"/>
        </a:p>
      </dgm:t>
    </dgm:pt>
    <dgm:pt modelId="{DB1405BE-CA70-4C40-BCD8-B977E613C4A4}" type="parTrans" cxnId="{9096596E-E506-445B-8CA1-41060BC862C0}">
      <dgm:prSet/>
      <dgm:spPr/>
      <dgm:t>
        <a:bodyPr/>
        <a:lstStyle/>
        <a:p>
          <a:endParaRPr lang="en-US"/>
        </a:p>
      </dgm:t>
    </dgm:pt>
    <dgm:pt modelId="{9A974888-E804-4E65-BFA6-9ABFD35D9228}" type="sibTrans" cxnId="{9096596E-E506-445B-8CA1-41060BC862C0}">
      <dgm:prSet/>
      <dgm:spPr/>
      <dgm:t>
        <a:bodyPr/>
        <a:lstStyle/>
        <a:p>
          <a:endParaRPr lang="en-US"/>
        </a:p>
      </dgm:t>
    </dgm:pt>
    <dgm:pt modelId="{514C7464-A969-490C-8FF4-930996A97B88}">
      <dgm:prSet/>
      <dgm:spPr/>
      <dgm:t>
        <a:bodyPr/>
        <a:lstStyle/>
        <a:p>
          <a:r>
            <a:rPr lang="hr-BA"/>
            <a:t>Suradnja škole s timovima školske medicine  u cilju obuke djelatnika za pružanje prve pomoći</a:t>
          </a:r>
          <a:endParaRPr lang="en-US"/>
        </a:p>
      </dgm:t>
    </dgm:pt>
    <dgm:pt modelId="{561E06CA-3072-4D94-8194-7C0F519426B1}" type="parTrans" cxnId="{E221355F-30E4-4D4B-B9EB-37C21E941A82}">
      <dgm:prSet/>
      <dgm:spPr/>
      <dgm:t>
        <a:bodyPr/>
        <a:lstStyle/>
        <a:p>
          <a:endParaRPr lang="en-US"/>
        </a:p>
      </dgm:t>
    </dgm:pt>
    <dgm:pt modelId="{0569CBC9-FC15-48D1-B03C-1C4C9A3D127E}" type="sibTrans" cxnId="{E221355F-30E4-4D4B-B9EB-37C21E941A82}">
      <dgm:prSet/>
      <dgm:spPr/>
      <dgm:t>
        <a:bodyPr/>
        <a:lstStyle/>
        <a:p>
          <a:endParaRPr lang="en-US"/>
        </a:p>
      </dgm:t>
    </dgm:pt>
    <dgm:pt modelId="{680344FA-2D1D-4E67-87F2-0BBB74C5AF94}">
      <dgm:prSet/>
      <dgm:spPr/>
      <dgm:t>
        <a:bodyPr/>
        <a:lstStyle/>
        <a:p>
          <a:r>
            <a:rPr lang="hr-BA"/>
            <a:t>Osigurati prostore -ormariće za svako dijete kako bi dio osobnih stvari mogli sa sigurnošću ostaviti u ormarićima</a:t>
          </a:r>
          <a:endParaRPr lang="en-US"/>
        </a:p>
      </dgm:t>
    </dgm:pt>
    <dgm:pt modelId="{D581D348-9E42-4F91-AD83-6F9A20EE2B8F}" type="parTrans" cxnId="{DABC5E57-5EE0-45DF-9D98-B2049BF059AA}">
      <dgm:prSet/>
      <dgm:spPr/>
      <dgm:t>
        <a:bodyPr/>
        <a:lstStyle/>
        <a:p>
          <a:endParaRPr lang="en-US"/>
        </a:p>
      </dgm:t>
    </dgm:pt>
    <dgm:pt modelId="{560EDE8A-714E-4E1F-B991-33E5DC25BA5F}" type="sibTrans" cxnId="{DABC5E57-5EE0-45DF-9D98-B2049BF059AA}">
      <dgm:prSet/>
      <dgm:spPr/>
      <dgm:t>
        <a:bodyPr/>
        <a:lstStyle/>
        <a:p>
          <a:endParaRPr lang="en-US"/>
        </a:p>
      </dgm:t>
    </dgm:pt>
    <dgm:pt modelId="{31A7AA65-B774-4533-8902-9B85950C5DC3}" type="pres">
      <dgm:prSet presAssocID="{DC11F778-0FBC-48BC-913B-CA0768E18876}" presName="linear" presStyleCnt="0">
        <dgm:presLayoutVars>
          <dgm:animLvl val="lvl"/>
          <dgm:resizeHandles val="exact"/>
        </dgm:presLayoutVars>
      </dgm:prSet>
      <dgm:spPr/>
    </dgm:pt>
    <dgm:pt modelId="{9379F777-7492-4EA4-9735-5CDD3B6EF0D5}" type="pres">
      <dgm:prSet presAssocID="{9E92E0B6-8DC3-47BA-891B-1541230DC9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338F70-D0C3-489E-883C-1CA1E9ECBE24}" type="pres">
      <dgm:prSet presAssocID="{9A974888-E804-4E65-BFA6-9ABFD35D9228}" presName="spacer" presStyleCnt="0"/>
      <dgm:spPr/>
    </dgm:pt>
    <dgm:pt modelId="{6D94E485-C47C-43D0-8999-3686C393A55B}" type="pres">
      <dgm:prSet presAssocID="{514C7464-A969-490C-8FF4-930996A97B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232B9C-C20F-45DE-A557-A64F1E5E1967}" type="pres">
      <dgm:prSet presAssocID="{0569CBC9-FC15-48D1-B03C-1C4C9A3D127E}" presName="spacer" presStyleCnt="0"/>
      <dgm:spPr/>
    </dgm:pt>
    <dgm:pt modelId="{E0D79BF5-0A96-47AB-930B-786E314B37FA}" type="pres">
      <dgm:prSet presAssocID="{680344FA-2D1D-4E67-87F2-0BBB74C5AF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157A08-5A7E-4BB1-B9CF-0447F29F4974}" type="presOf" srcId="{9E92E0B6-8DC3-47BA-891B-1541230DC9A5}" destId="{9379F777-7492-4EA4-9735-5CDD3B6EF0D5}" srcOrd="0" destOrd="0" presId="urn:microsoft.com/office/officeart/2005/8/layout/vList2"/>
    <dgm:cxn modelId="{2F2FD22F-E93D-45F8-BF9E-FFBAC2C69EA0}" type="presOf" srcId="{DC11F778-0FBC-48BC-913B-CA0768E18876}" destId="{31A7AA65-B774-4533-8902-9B85950C5DC3}" srcOrd="0" destOrd="0" presId="urn:microsoft.com/office/officeart/2005/8/layout/vList2"/>
    <dgm:cxn modelId="{7FB78E5C-9F94-4C49-9482-BB51A3649AE2}" type="presOf" srcId="{680344FA-2D1D-4E67-87F2-0BBB74C5AF94}" destId="{E0D79BF5-0A96-47AB-930B-786E314B37FA}" srcOrd="0" destOrd="0" presId="urn:microsoft.com/office/officeart/2005/8/layout/vList2"/>
    <dgm:cxn modelId="{E221355F-30E4-4D4B-B9EB-37C21E941A82}" srcId="{DC11F778-0FBC-48BC-913B-CA0768E18876}" destId="{514C7464-A969-490C-8FF4-930996A97B88}" srcOrd="1" destOrd="0" parTransId="{561E06CA-3072-4D94-8194-7C0F519426B1}" sibTransId="{0569CBC9-FC15-48D1-B03C-1C4C9A3D127E}"/>
    <dgm:cxn modelId="{9096596E-E506-445B-8CA1-41060BC862C0}" srcId="{DC11F778-0FBC-48BC-913B-CA0768E18876}" destId="{9E92E0B6-8DC3-47BA-891B-1541230DC9A5}" srcOrd="0" destOrd="0" parTransId="{DB1405BE-CA70-4C40-BCD8-B977E613C4A4}" sibTransId="{9A974888-E804-4E65-BFA6-9ABFD35D9228}"/>
    <dgm:cxn modelId="{DABC5E57-5EE0-45DF-9D98-B2049BF059AA}" srcId="{DC11F778-0FBC-48BC-913B-CA0768E18876}" destId="{680344FA-2D1D-4E67-87F2-0BBB74C5AF94}" srcOrd="2" destOrd="0" parTransId="{D581D348-9E42-4F91-AD83-6F9A20EE2B8F}" sibTransId="{560EDE8A-714E-4E1F-B991-33E5DC25BA5F}"/>
    <dgm:cxn modelId="{A69054BB-8859-4B1A-A99D-1557C36ED62E}" type="presOf" srcId="{514C7464-A969-490C-8FF4-930996A97B88}" destId="{6D94E485-C47C-43D0-8999-3686C393A55B}" srcOrd="0" destOrd="0" presId="urn:microsoft.com/office/officeart/2005/8/layout/vList2"/>
    <dgm:cxn modelId="{0F028A5D-69C5-442D-B76B-F6193E426A59}" type="presParOf" srcId="{31A7AA65-B774-4533-8902-9B85950C5DC3}" destId="{9379F777-7492-4EA4-9735-5CDD3B6EF0D5}" srcOrd="0" destOrd="0" presId="urn:microsoft.com/office/officeart/2005/8/layout/vList2"/>
    <dgm:cxn modelId="{6FB64C8F-D388-41B3-949C-FC40B0ADB361}" type="presParOf" srcId="{31A7AA65-B774-4533-8902-9B85950C5DC3}" destId="{10338F70-D0C3-489E-883C-1CA1E9ECBE24}" srcOrd="1" destOrd="0" presId="urn:microsoft.com/office/officeart/2005/8/layout/vList2"/>
    <dgm:cxn modelId="{A10404CA-F2FF-4C55-819E-3CA8A887381F}" type="presParOf" srcId="{31A7AA65-B774-4533-8902-9B85950C5DC3}" destId="{6D94E485-C47C-43D0-8999-3686C393A55B}" srcOrd="2" destOrd="0" presId="urn:microsoft.com/office/officeart/2005/8/layout/vList2"/>
    <dgm:cxn modelId="{58962BA2-1238-46E8-93E7-2CECEEE6BE9E}" type="presParOf" srcId="{31A7AA65-B774-4533-8902-9B85950C5DC3}" destId="{ED232B9C-C20F-45DE-A557-A64F1E5E1967}" srcOrd="3" destOrd="0" presId="urn:microsoft.com/office/officeart/2005/8/layout/vList2"/>
    <dgm:cxn modelId="{0B3CB649-3346-4FF3-BC97-AB5F72297ABD}" type="presParOf" srcId="{31A7AA65-B774-4533-8902-9B85950C5DC3}" destId="{E0D79BF5-0A96-47AB-930B-786E314B37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6E5DFC-CF34-475A-85EA-98CB1B1E12D1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21CED5-311B-49CD-BD16-3829E2A7B1FF}">
      <dgm:prSet/>
      <dgm:spPr/>
      <dgm:t>
        <a:bodyPr/>
        <a:lstStyle/>
        <a:p>
          <a:r>
            <a:rPr lang="hr-BA"/>
            <a:t>odgovarajuće praćenje, evidentiranje i dokumentiranje rada djelatnika u cilju prikupljanja potrebnih materijalnih dokaza </a:t>
          </a:r>
          <a:endParaRPr lang="en-US"/>
        </a:p>
      </dgm:t>
    </dgm:pt>
    <dgm:pt modelId="{1D7400DF-1149-4B32-B228-05BAD472AFE4}" type="parTrans" cxnId="{B818665A-E1E0-4A4B-A5BA-336AA8F684A6}">
      <dgm:prSet/>
      <dgm:spPr/>
      <dgm:t>
        <a:bodyPr/>
        <a:lstStyle/>
        <a:p>
          <a:endParaRPr lang="en-US"/>
        </a:p>
      </dgm:t>
    </dgm:pt>
    <dgm:pt modelId="{AE68E376-2A21-4DE7-99AC-063C3DAB1568}" type="sibTrans" cxnId="{B818665A-E1E0-4A4B-A5BA-336AA8F684A6}">
      <dgm:prSet/>
      <dgm:spPr/>
      <dgm:t>
        <a:bodyPr/>
        <a:lstStyle/>
        <a:p>
          <a:endParaRPr lang="en-US"/>
        </a:p>
      </dgm:t>
    </dgm:pt>
    <dgm:pt modelId="{8F33B9F0-7C3E-4E7E-8CD5-F73FD54DCF90}">
      <dgm:prSet/>
      <dgm:spPr/>
      <dgm:t>
        <a:bodyPr/>
        <a:lstStyle/>
        <a:p>
          <a:r>
            <a:rPr lang="hr-BA"/>
            <a:t>Pojačati stručno pedagoške nadzore te u postupcima nadzora razgovarati i s djecom kako bi mogli izraziti svoje mišljenje</a:t>
          </a:r>
          <a:endParaRPr lang="en-US"/>
        </a:p>
      </dgm:t>
    </dgm:pt>
    <dgm:pt modelId="{3896669E-A857-4805-8456-E06335A19D7E}" type="parTrans" cxnId="{53D3F2FE-D109-4C71-98B9-B1761AAAB81B}">
      <dgm:prSet/>
      <dgm:spPr/>
      <dgm:t>
        <a:bodyPr/>
        <a:lstStyle/>
        <a:p>
          <a:endParaRPr lang="en-US"/>
        </a:p>
      </dgm:t>
    </dgm:pt>
    <dgm:pt modelId="{65C5B69E-E594-40F1-8A32-232910AEF2D2}" type="sibTrans" cxnId="{53D3F2FE-D109-4C71-98B9-B1761AAAB81B}">
      <dgm:prSet/>
      <dgm:spPr/>
      <dgm:t>
        <a:bodyPr/>
        <a:lstStyle/>
        <a:p>
          <a:endParaRPr lang="en-US"/>
        </a:p>
      </dgm:t>
    </dgm:pt>
    <dgm:pt modelId="{C6ED466C-D66C-4308-A2FE-1097E23BD31C}">
      <dgm:prSet/>
      <dgm:spPr/>
      <dgm:t>
        <a:bodyPr/>
        <a:lstStyle/>
        <a:p>
          <a:r>
            <a:rPr lang="hr-BA"/>
            <a:t>U slučaju svake sumnje na seksualno nasilje ili uznemiravanje učenika od strane radnika škole, udaljiti radnika iz nastave i blizine djeteta</a:t>
          </a:r>
          <a:endParaRPr lang="en-US"/>
        </a:p>
      </dgm:t>
    </dgm:pt>
    <dgm:pt modelId="{B73FA415-FCD3-4566-AFCB-C9E9A9F9C1FE}" type="parTrans" cxnId="{D962DA07-53FB-4218-9240-764E22355EAE}">
      <dgm:prSet/>
      <dgm:spPr/>
      <dgm:t>
        <a:bodyPr/>
        <a:lstStyle/>
        <a:p>
          <a:endParaRPr lang="en-US"/>
        </a:p>
      </dgm:t>
    </dgm:pt>
    <dgm:pt modelId="{B42D298B-7A2A-40C1-930F-2A48A9934D4F}" type="sibTrans" cxnId="{D962DA07-53FB-4218-9240-764E22355EAE}">
      <dgm:prSet/>
      <dgm:spPr/>
      <dgm:t>
        <a:bodyPr/>
        <a:lstStyle/>
        <a:p>
          <a:endParaRPr lang="en-US"/>
        </a:p>
      </dgm:t>
    </dgm:pt>
    <dgm:pt modelId="{9C65B63C-B1AB-4E48-AAF1-05D0921D374C}">
      <dgm:prSet/>
      <dgm:spPr/>
      <dgm:t>
        <a:bodyPr/>
        <a:lstStyle/>
        <a:p>
          <a:r>
            <a:rPr lang="hr-BA"/>
            <a:t>Prije zapošljavanja pribaviti od Ministarstva pravosuđa uvjerenje o podacima iz kaznene evidencije</a:t>
          </a:r>
          <a:endParaRPr lang="en-US"/>
        </a:p>
      </dgm:t>
    </dgm:pt>
    <dgm:pt modelId="{58184B69-9278-4974-9889-92B01F23E11F}" type="parTrans" cxnId="{043D7B0E-589A-4A0B-9A7F-4482BEA602B0}">
      <dgm:prSet/>
      <dgm:spPr/>
      <dgm:t>
        <a:bodyPr/>
        <a:lstStyle/>
        <a:p>
          <a:endParaRPr lang="en-US"/>
        </a:p>
      </dgm:t>
    </dgm:pt>
    <dgm:pt modelId="{7D924E14-D57E-45F0-8164-365E89F7E0EB}" type="sibTrans" cxnId="{043D7B0E-589A-4A0B-9A7F-4482BEA602B0}">
      <dgm:prSet/>
      <dgm:spPr/>
      <dgm:t>
        <a:bodyPr/>
        <a:lstStyle/>
        <a:p>
          <a:endParaRPr lang="en-US"/>
        </a:p>
      </dgm:t>
    </dgm:pt>
    <dgm:pt modelId="{03F0510A-497F-4D04-BF37-AA67A376424D}">
      <dgm:prSet/>
      <dgm:spPr/>
      <dgm:t>
        <a:bodyPr/>
        <a:lstStyle/>
        <a:p>
          <a:r>
            <a:rPr lang="hr-BA"/>
            <a:t>Periodično provjeravati podatke o zaposlenicima i ostalim angažiranim osobama o uvjetima za rad s djecom.</a:t>
          </a:r>
          <a:endParaRPr lang="en-US"/>
        </a:p>
      </dgm:t>
    </dgm:pt>
    <dgm:pt modelId="{6DB70E84-5B0F-4E69-A32A-64B2A19F60C8}" type="parTrans" cxnId="{1D3C008C-B497-4C77-94D2-FBB516FB3FF4}">
      <dgm:prSet/>
      <dgm:spPr/>
      <dgm:t>
        <a:bodyPr/>
        <a:lstStyle/>
        <a:p>
          <a:endParaRPr lang="en-US"/>
        </a:p>
      </dgm:t>
    </dgm:pt>
    <dgm:pt modelId="{A46BA2C3-8C73-4385-AB50-605F5626CD2D}" type="sibTrans" cxnId="{1D3C008C-B497-4C77-94D2-FBB516FB3FF4}">
      <dgm:prSet/>
      <dgm:spPr/>
      <dgm:t>
        <a:bodyPr/>
        <a:lstStyle/>
        <a:p>
          <a:endParaRPr lang="en-US"/>
        </a:p>
      </dgm:t>
    </dgm:pt>
    <dgm:pt modelId="{4E3C9DB0-8CA3-4D2E-9F61-76A355046FCE}" type="pres">
      <dgm:prSet presAssocID="{426E5DFC-CF34-475A-85EA-98CB1B1E12D1}" presName="vert0" presStyleCnt="0">
        <dgm:presLayoutVars>
          <dgm:dir/>
          <dgm:animOne val="branch"/>
          <dgm:animLvl val="lvl"/>
        </dgm:presLayoutVars>
      </dgm:prSet>
      <dgm:spPr/>
    </dgm:pt>
    <dgm:pt modelId="{3CE14A6C-F4F4-4682-8488-FFAE980F1A8D}" type="pres">
      <dgm:prSet presAssocID="{0D21CED5-311B-49CD-BD16-3829E2A7B1FF}" presName="thickLine" presStyleLbl="alignNode1" presStyleIdx="0" presStyleCnt="5"/>
      <dgm:spPr/>
    </dgm:pt>
    <dgm:pt modelId="{27BD8C14-52C9-4E8E-90BC-902D0A482A94}" type="pres">
      <dgm:prSet presAssocID="{0D21CED5-311B-49CD-BD16-3829E2A7B1FF}" presName="horz1" presStyleCnt="0"/>
      <dgm:spPr/>
    </dgm:pt>
    <dgm:pt modelId="{E3DF6C1B-C92F-4167-9A55-0B4FDD84E386}" type="pres">
      <dgm:prSet presAssocID="{0D21CED5-311B-49CD-BD16-3829E2A7B1FF}" presName="tx1" presStyleLbl="revTx" presStyleIdx="0" presStyleCnt="5"/>
      <dgm:spPr/>
    </dgm:pt>
    <dgm:pt modelId="{8B503E7D-2EB4-4321-A3AA-AFC837BEFE35}" type="pres">
      <dgm:prSet presAssocID="{0D21CED5-311B-49CD-BD16-3829E2A7B1FF}" presName="vert1" presStyleCnt="0"/>
      <dgm:spPr/>
    </dgm:pt>
    <dgm:pt modelId="{5C2BD82C-01FF-4279-84B5-FED5E6F6ED10}" type="pres">
      <dgm:prSet presAssocID="{8F33B9F0-7C3E-4E7E-8CD5-F73FD54DCF90}" presName="thickLine" presStyleLbl="alignNode1" presStyleIdx="1" presStyleCnt="5"/>
      <dgm:spPr/>
    </dgm:pt>
    <dgm:pt modelId="{D614EAF4-CCC8-45C0-8482-A69034B8546B}" type="pres">
      <dgm:prSet presAssocID="{8F33B9F0-7C3E-4E7E-8CD5-F73FD54DCF90}" presName="horz1" presStyleCnt="0"/>
      <dgm:spPr/>
    </dgm:pt>
    <dgm:pt modelId="{69FF546C-9CFE-47DE-8157-4348FFD7D7CB}" type="pres">
      <dgm:prSet presAssocID="{8F33B9F0-7C3E-4E7E-8CD5-F73FD54DCF90}" presName="tx1" presStyleLbl="revTx" presStyleIdx="1" presStyleCnt="5"/>
      <dgm:spPr/>
    </dgm:pt>
    <dgm:pt modelId="{47DDC17D-0BB3-4ED7-87BD-0ADD18652E09}" type="pres">
      <dgm:prSet presAssocID="{8F33B9F0-7C3E-4E7E-8CD5-F73FD54DCF90}" presName="vert1" presStyleCnt="0"/>
      <dgm:spPr/>
    </dgm:pt>
    <dgm:pt modelId="{4D2B4B0E-EEF0-4078-A57F-5C4BBD027C33}" type="pres">
      <dgm:prSet presAssocID="{C6ED466C-D66C-4308-A2FE-1097E23BD31C}" presName="thickLine" presStyleLbl="alignNode1" presStyleIdx="2" presStyleCnt="5"/>
      <dgm:spPr/>
    </dgm:pt>
    <dgm:pt modelId="{9F97FBA9-7460-42CB-A5EB-D3AEC0C7BECF}" type="pres">
      <dgm:prSet presAssocID="{C6ED466C-D66C-4308-A2FE-1097E23BD31C}" presName="horz1" presStyleCnt="0"/>
      <dgm:spPr/>
    </dgm:pt>
    <dgm:pt modelId="{F2676797-6D55-4DDE-8BDC-34088C6E2C8E}" type="pres">
      <dgm:prSet presAssocID="{C6ED466C-D66C-4308-A2FE-1097E23BD31C}" presName="tx1" presStyleLbl="revTx" presStyleIdx="2" presStyleCnt="5"/>
      <dgm:spPr/>
    </dgm:pt>
    <dgm:pt modelId="{4CF89A5F-38DD-4F9D-B767-67B19235BEFD}" type="pres">
      <dgm:prSet presAssocID="{C6ED466C-D66C-4308-A2FE-1097E23BD31C}" presName="vert1" presStyleCnt="0"/>
      <dgm:spPr/>
    </dgm:pt>
    <dgm:pt modelId="{88B14B5F-EBFC-455C-A464-55FCA6A389DE}" type="pres">
      <dgm:prSet presAssocID="{9C65B63C-B1AB-4E48-AAF1-05D0921D374C}" presName="thickLine" presStyleLbl="alignNode1" presStyleIdx="3" presStyleCnt="5"/>
      <dgm:spPr/>
    </dgm:pt>
    <dgm:pt modelId="{1EEF824A-6011-4363-91BC-C79F1FD583B6}" type="pres">
      <dgm:prSet presAssocID="{9C65B63C-B1AB-4E48-AAF1-05D0921D374C}" presName="horz1" presStyleCnt="0"/>
      <dgm:spPr/>
    </dgm:pt>
    <dgm:pt modelId="{CCE3A4EC-F36B-44ED-BD7E-461C9149671E}" type="pres">
      <dgm:prSet presAssocID="{9C65B63C-B1AB-4E48-AAF1-05D0921D374C}" presName="tx1" presStyleLbl="revTx" presStyleIdx="3" presStyleCnt="5"/>
      <dgm:spPr/>
    </dgm:pt>
    <dgm:pt modelId="{EC5E1543-6AB0-48B8-BCEF-B5762028A22E}" type="pres">
      <dgm:prSet presAssocID="{9C65B63C-B1AB-4E48-AAF1-05D0921D374C}" presName="vert1" presStyleCnt="0"/>
      <dgm:spPr/>
    </dgm:pt>
    <dgm:pt modelId="{00CA4078-A60C-4FC2-8157-8D562DACAD92}" type="pres">
      <dgm:prSet presAssocID="{03F0510A-497F-4D04-BF37-AA67A376424D}" presName="thickLine" presStyleLbl="alignNode1" presStyleIdx="4" presStyleCnt="5"/>
      <dgm:spPr/>
    </dgm:pt>
    <dgm:pt modelId="{F263EB44-D339-4EF9-895F-8F10257B3267}" type="pres">
      <dgm:prSet presAssocID="{03F0510A-497F-4D04-BF37-AA67A376424D}" presName="horz1" presStyleCnt="0"/>
      <dgm:spPr/>
    </dgm:pt>
    <dgm:pt modelId="{1260B3F6-DE58-4690-B111-EC6A09388199}" type="pres">
      <dgm:prSet presAssocID="{03F0510A-497F-4D04-BF37-AA67A376424D}" presName="tx1" presStyleLbl="revTx" presStyleIdx="4" presStyleCnt="5"/>
      <dgm:spPr/>
    </dgm:pt>
    <dgm:pt modelId="{EA5252B3-F1FB-43D3-AEEF-C9F9853F5887}" type="pres">
      <dgm:prSet presAssocID="{03F0510A-497F-4D04-BF37-AA67A376424D}" presName="vert1" presStyleCnt="0"/>
      <dgm:spPr/>
    </dgm:pt>
  </dgm:ptLst>
  <dgm:cxnLst>
    <dgm:cxn modelId="{D962DA07-53FB-4218-9240-764E22355EAE}" srcId="{426E5DFC-CF34-475A-85EA-98CB1B1E12D1}" destId="{C6ED466C-D66C-4308-A2FE-1097E23BD31C}" srcOrd="2" destOrd="0" parTransId="{B73FA415-FCD3-4566-AFCB-C9E9A9F9C1FE}" sibTransId="{B42D298B-7A2A-40C1-930F-2A48A9934D4F}"/>
    <dgm:cxn modelId="{043D7B0E-589A-4A0B-9A7F-4482BEA602B0}" srcId="{426E5DFC-CF34-475A-85EA-98CB1B1E12D1}" destId="{9C65B63C-B1AB-4E48-AAF1-05D0921D374C}" srcOrd="3" destOrd="0" parTransId="{58184B69-9278-4974-9889-92B01F23E11F}" sibTransId="{7D924E14-D57E-45F0-8164-365E89F7E0EB}"/>
    <dgm:cxn modelId="{781A053E-D0DB-4927-BFE7-09A4D6B34117}" type="presOf" srcId="{C6ED466C-D66C-4308-A2FE-1097E23BD31C}" destId="{F2676797-6D55-4DDE-8BDC-34088C6E2C8E}" srcOrd="0" destOrd="0" presId="urn:microsoft.com/office/officeart/2008/layout/LinedList"/>
    <dgm:cxn modelId="{A283235E-6900-4AF4-9059-8FF1631D259C}" type="presOf" srcId="{8F33B9F0-7C3E-4E7E-8CD5-F73FD54DCF90}" destId="{69FF546C-9CFE-47DE-8157-4348FFD7D7CB}" srcOrd="0" destOrd="0" presId="urn:microsoft.com/office/officeart/2008/layout/LinedList"/>
    <dgm:cxn modelId="{B818665A-E1E0-4A4B-A5BA-336AA8F684A6}" srcId="{426E5DFC-CF34-475A-85EA-98CB1B1E12D1}" destId="{0D21CED5-311B-49CD-BD16-3829E2A7B1FF}" srcOrd="0" destOrd="0" parTransId="{1D7400DF-1149-4B32-B228-05BAD472AFE4}" sibTransId="{AE68E376-2A21-4DE7-99AC-063C3DAB1568}"/>
    <dgm:cxn modelId="{1D3C008C-B497-4C77-94D2-FBB516FB3FF4}" srcId="{426E5DFC-CF34-475A-85EA-98CB1B1E12D1}" destId="{03F0510A-497F-4D04-BF37-AA67A376424D}" srcOrd="4" destOrd="0" parTransId="{6DB70E84-5B0F-4E69-A32A-64B2A19F60C8}" sibTransId="{A46BA2C3-8C73-4385-AB50-605F5626CD2D}"/>
    <dgm:cxn modelId="{304AF29B-AAF6-41D5-B8BE-BA7C33054FB2}" type="presOf" srcId="{03F0510A-497F-4D04-BF37-AA67A376424D}" destId="{1260B3F6-DE58-4690-B111-EC6A09388199}" srcOrd="0" destOrd="0" presId="urn:microsoft.com/office/officeart/2008/layout/LinedList"/>
    <dgm:cxn modelId="{CA080AA6-FE07-42B0-AB07-10C6673483AB}" type="presOf" srcId="{426E5DFC-CF34-475A-85EA-98CB1B1E12D1}" destId="{4E3C9DB0-8CA3-4D2E-9F61-76A355046FCE}" srcOrd="0" destOrd="0" presId="urn:microsoft.com/office/officeart/2008/layout/LinedList"/>
    <dgm:cxn modelId="{81FA40BE-EC39-48A9-BA95-125992968253}" type="presOf" srcId="{9C65B63C-B1AB-4E48-AAF1-05D0921D374C}" destId="{CCE3A4EC-F36B-44ED-BD7E-461C9149671E}" srcOrd="0" destOrd="0" presId="urn:microsoft.com/office/officeart/2008/layout/LinedList"/>
    <dgm:cxn modelId="{18349BD9-9BCA-40D7-8C7E-D7B0CD7479F0}" type="presOf" srcId="{0D21CED5-311B-49CD-BD16-3829E2A7B1FF}" destId="{E3DF6C1B-C92F-4167-9A55-0B4FDD84E386}" srcOrd="0" destOrd="0" presId="urn:microsoft.com/office/officeart/2008/layout/LinedList"/>
    <dgm:cxn modelId="{53D3F2FE-D109-4C71-98B9-B1761AAAB81B}" srcId="{426E5DFC-CF34-475A-85EA-98CB1B1E12D1}" destId="{8F33B9F0-7C3E-4E7E-8CD5-F73FD54DCF90}" srcOrd="1" destOrd="0" parTransId="{3896669E-A857-4805-8456-E06335A19D7E}" sibTransId="{65C5B69E-E594-40F1-8A32-232910AEF2D2}"/>
    <dgm:cxn modelId="{091DC69B-442B-4673-924D-5552E61CF536}" type="presParOf" srcId="{4E3C9DB0-8CA3-4D2E-9F61-76A355046FCE}" destId="{3CE14A6C-F4F4-4682-8488-FFAE980F1A8D}" srcOrd="0" destOrd="0" presId="urn:microsoft.com/office/officeart/2008/layout/LinedList"/>
    <dgm:cxn modelId="{CBA9D159-902D-42B7-9E1D-F07570A2B83E}" type="presParOf" srcId="{4E3C9DB0-8CA3-4D2E-9F61-76A355046FCE}" destId="{27BD8C14-52C9-4E8E-90BC-902D0A482A94}" srcOrd="1" destOrd="0" presId="urn:microsoft.com/office/officeart/2008/layout/LinedList"/>
    <dgm:cxn modelId="{85CCA002-CD73-492A-8851-7C02BE6B5D8E}" type="presParOf" srcId="{27BD8C14-52C9-4E8E-90BC-902D0A482A94}" destId="{E3DF6C1B-C92F-4167-9A55-0B4FDD84E386}" srcOrd="0" destOrd="0" presId="urn:microsoft.com/office/officeart/2008/layout/LinedList"/>
    <dgm:cxn modelId="{3772B1DD-DA16-4C34-93B3-A15CEF6389F7}" type="presParOf" srcId="{27BD8C14-52C9-4E8E-90BC-902D0A482A94}" destId="{8B503E7D-2EB4-4321-A3AA-AFC837BEFE35}" srcOrd="1" destOrd="0" presId="urn:microsoft.com/office/officeart/2008/layout/LinedList"/>
    <dgm:cxn modelId="{81F1B12E-CFE7-4FFF-B7E3-A169BD6278D9}" type="presParOf" srcId="{4E3C9DB0-8CA3-4D2E-9F61-76A355046FCE}" destId="{5C2BD82C-01FF-4279-84B5-FED5E6F6ED10}" srcOrd="2" destOrd="0" presId="urn:microsoft.com/office/officeart/2008/layout/LinedList"/>
    <dgm:cxn modelId="{D1179EB1-7640-4801-862A-05E6C1FA4886}" type="presParOf" srcId="{4E3C9DB0-8CA3-4D2E-9F61-76A355046FCE}" destId="{D614EAF4-CCC8-45C0-8482-A69034B8546B}" srcOrd="3" destOrd="0" presId="urn:microsoft.com/office/officeart/2008/layout/LinedList"/>
    <dgm:cxn modelId="{B7760BF0-E61F-48F0-85D0-AC78DA5F0931}" type="presParOf" srcId="{D614EAF4-CCC8-45C0-8482-A69034B8546B}" destId="{69FF546C-9CFE-47DE-8157-4348FFD7D7CB}" srcOrd="0" destOrd="0" presId="urn:microsoft.com/office/officeart/2008/layout/LinedList"/>
    <dgm:cxn modelId="{2C591613-DF5E-419A-98EC-C47B1002BE7E}" type="presParOf" srcId="{D614EAF4-CCC8-45C0-8482-A69034B8546B}" destId="{47DDC17D-0BB3-4ED7-87BD-0ADD18652E09}" srcOrd="1" destOrd="0" presId="urn:microsoft.com/office/officeart/2008/layout/LinedList"/>
    <dgm:cxn modelId="{85A4C097-4D25-4B74-8090-372F493F2EFD}" type="presParOf" srcId="{4E3C9DB0-8CA3-4D2E-9F61-76A355046FCE}" destId="{4D2B4B0E-EEF0-4078-A57F-5C4BBD027C33}" srcOrd="4" destOrd="0" presId="urn:microsoft.com/office/officeart/2008/layout/LinedList"/>
    <dgm:cxn modelId="{CDFCB4A4-C3E6-439A-A578-4D5D9227F33E}" type="presParOf" srcId="{4E3C9DB0-8CA3-4D2E-9F61-76A355046FCE}" destId="{9F97FBA9-7460-42CB-A5EB-D3AEC0C7BECF}" srcOrd="5" destOrd="0" presId="urn:microsoft.com/office/officeart/2008/layout/LinedList"/>
    <dgm:cxn modelId="{3902AFFF-8D1F-4743-AA6C-25190EB01E6B}" type="presParOf" srcId="{9F97FBA9-7460-42CB-A5EB-D3AEC0C7BECF}" destId="{F2676797-6D55-4DDE-8BDC-34088C6E2C8E}" srcOrd="0" destOrd="0" presId="urn:microsoft.com/office/officeart/2008/layout/LinedList"/>
    <dgm:cxn modelId="{786E3B91-570C-4804-8F1B-58C5C21854CD}" type="presParOf" srcId="{9F97FBA9-7460-42CB-A5EB-D3AEC0C7BECF}" destId="{4CF89A5F-38DD-4F9D-B767-67B19235BEFD}" srcOrd="1" destOrd="0" presId="urn:microsoft.com/office/officeart/2008/layout/LinedList"/>
    <dgm:cxn modelId="{3B3DB8A4-8A5A-4BE0-8954-45EE673DE942}" type="presParOf" srcId="{4E3C9DB0-8CA3-4D2E-9F61-76A355046FCE}" destId="{88B14B5F-EBFC-455C-A464-55FCA6A389DE}" srcOrd="6" destOrd="0" presId="urn:microsoft.com/office/officeart/2008/layout/LinedList"/>
    <dgm:cxn modelId="{AC40FA92-838A-44B2-BA51-7F3D500073AD}" type="presParOf" srcId="{4E3C9DB0-8CA3-4D2E-9F61-76A355046FCE}" destId="{1EEF824A-6011-4363-91BC-C79F1FD583B6}" srcOrd="7" destOrd="0" presId="urn:microsoft.com/office/officeart/2008/layout/LinedList"/>
    <dgm:cxn modelId="{C51A5CB1-3400-4253-B08D-6D1C5933671B}" type="presParOf" srcId="{1EEF824A-6011-4363-91BC-C79F1FD583B6}" destId="{CCE3A4EC-F36B-44ED-BD7E-461C9149671E}" srcOrd="0" destOrd="0" presId="urn:microsoft.com/office/officeart/2008/layout/LinedList"/>
    <dgm:cxn modelId="{4EA04EB8-F4E8-492C-B938-55294198611B}" type="presParOf" srcId="{1EEF824A-6011-4363-91BC-C79F1FD583B6}" destId="{EC5E1543-6AB0-48B8-BCEF-B5762028A22E}" srcOrd="1" destOrd="0" presId="urn:microsoft.com/office/officeart/2008/layout/LinedList"/>
    <dgm:cxn modelId="{638A174F-AE46-4E1A-8874-5EFFC9EAEB61}" type="presParOf" srcId="{4E3C9DB0-8CA3-4D2E-9F61-76A355046FCE}" destId="{00CA4078-A60C-4FC2-8157-8D562DACAD92}" srcOrd="8" destOrd="0" presId="urn:microsoft.com/office/officeart/2008/layout/LinedList"/>
    <dgm:cxn modelId="{4AAC4B3E-C842-4C3F-B0ED-0AED3C84D0C3}" type="presParOf" srcId="{4E3C9DB0-8CA3-4D2E-9F61-76A355046FCE}" destId="{F263EB44-D339-4EF9-895F-8F10257B3267}" srcOrd="9" destOrd="0" presId="urn:microsoft.com/office/officeart/2008/layout/LinedList"/>
    <dgm:cxn modelId="{6880B2C3-7E64-45DB-9B3D-C1A437586E59}" type="presParOf" srcId="{F263EB44-D339-4EF9-895F-8F10257B3267}" destId="{1260B3F6-DE58-4690-B111-EC6A09388199}" srcOrd="0" destOrd="0" presId="urn:microsoft.com/office/officeart/2008/layout/LinedList"/>
    <dgm:cxn modelId="{4DCBF306-F87B-46F0-A6C3-730F2CF05FE8}" type="presParOf" srcId="{F263EB44-D339-4EF9-895F-8F10257B3267}" destId="{EA5252B3-F1FB-43D3-AEEF-C9F9853F58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B2189C-AF26-413E-9CB8-9429F632F5D4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E270A3-B167-4E9C-8C54-5DF2C2166FAD}">
      <dgm:prSet/>
      <dgm:spPr/>
      <dgm:t>
        <a:bodyPr/>
        <a:lstStyle/>
        <a:p>
          <a:r>
            <a:rPr lang="hr-BA"/>
            <a:t>Sprečavati neovlašteni ulazak stranih osoba u prostore odgojno obrazovnih ustanova</a:t>
          </a:r>
          <a:endParaRPr lang="en-US"/>
        </a:p>
      </dgm:t>
    </dgm:pt>
    <dgm:pt modelId="{677C48A9-D62A-4BAA-AFC2-AEC56CB1DA7B}" type="parTrans" cxnId="{6DC08051-3CF1-4305-80C7-7427FBC5DE5D}">
      <dgm:prSet/>
      <dgm:spPr/>
      <dgm:t>
        <a:bodyPr/>
        <a:lstStyle/>
        <a:p>
          <a:endParaRPr lang="en-US"/>
        </a:p>
      </dgm:t>
    </dgm:pt>
    <dgm:pt modelId="{E3FDB35C-67BA-4C5C-9680-EB2321D59079}" type="sibTrans" cxnId="{6DC08051-3CF1-4305-80C7-7427FBC5DE5D}">
      <dgm:prSet/>
      <dgm:spPr/>
      <dgm:t>
        <a:bodyPr/>
        <a:lstStyle/>
        <a:p>
          <a:endParaRPr lang="en-US"/>
        </a:p>
      </dgm:t>
    </dgm:pt>
    <dgm:pt modelId="{B95A30A4-323C-43D4-A1C0-61EA20BA6D4F}">
      <dgm:prSet/>
      <dgm:spPr/>
      <dgm:t>
        <a:bodyPr/>
        <a:lstStyle/>
        <a:p>
          <a:r>
            <a:rPr lang="hr-BA"/>
            <a:t>Pronaći model legitimiranja i praćenja kretanja svih osoba koje ulaze u odgojno obrazovnu ustanovu u cilju zaštite sigurnosti</a:t>
          </a:r>
          <a:endParaRPr lang="en-US"/>
        </a:p>
      </dgm:t>
    </dgm:pt>
    <dgm:pt modelId="{0072F0C5-DA02-4096-AE51-C143374ABEE8}" type="parTrans" cxnId="{5815B5E1-A9AE-41AA-ACD4-60E1870FC969}">
      <dgm:prSet/>
      <dgm:spPr/>
      <dgm:t>
        <a:bodyPr/>
        <a:lstStyle/>
        <a:p>
          <a:endParaRPr lang="en-US"/>
        </a:p>
      </dgm:t>
    </dgm:pt>
    <dgm:pt modelId="{80067BDE-E5C4-4E64-BCAF-FBCFB1A77D19}" type="sibTrans" cxnId="{5815B5E1-A9AE-41AA-ACD4-60E1870FC969}">
      <dgm:prSet/>
      <dgm:spPr/>
      <dgm:t>
        <a:bodyPr/>
        <a:lstStyle/>
        <a:p>
          <a:endParaRPr lang="en-US"/>
        </a:p>
      </dgm:t>
    </dgm:pt>
    <dgm:pt modelId="{6869C6A7-F2C1-4181-A008-680E78C392C2}" type="pres">
      <dgm:prSet presAssocID="{4DB2189C-AF26-413E-9CB8-9429F632F5D4}" presName="Name0" presStyleCnt="0">
        <dgm:presLayoutVars>
          <dgm:dir/>
          <dgm:animLvl val="lvl"/>
          <dgm:resizeHandles val="exact"/>
        </dgm:presLayoutVars>
      </dgm:prSet>
      <dgm:spPr/>
    </dgm:pt>
    <dgm:pt modelId="{F3573C5C-2240-4884-8047-B23101F667A5}" type="pres">
      <dgm:prSet presAssocID="{B95A30A4-323C-43D4-A1C0-61EA20BA6D4F}" presName="boxAndChildren" presStyleCnt="0"/>
      <dgm:spPr/>
    </dgm:pt>
    <dgm:pt modelId="{CAE53B4E-39C2-4B43-B097-AC386E5599A5}" type="pres">
      <dgm:prSet presAssocID="{B95A30A4-323C-43D4-A1C0-61EA20BA6D4F}" presName="parentTextBox" presStyleLbl="node1" presStyleIdx="0" presStyleCnt="2"/>
      <dgm:spPr/>
    </dgm:pt>
    <dgm:pt modelId="{CF93AD17-6D4E-4020-A01E-7B65E9EC48A1}" type="pres">
      <dgm:prSet presAssocID="{E3FDB35C-67BA-4C5C-9680-EB2321D59079}" presName="sp" presStyleCnt="0"/>
      <dgm:spPr/>
    </dgm:pt>
    <dgm:pt modelId="{9DC4AAB2-D425-4184-AF86-9C5C0865583F}" type="pres">
      <dgm:prSet presAssocID="{5EE270A3-B167-4E9C-8C54-5DF2C2166FAD}" presName="arrowAndChildren" presStyleCnt="0"/>
      <dgm:spPr/>
    </dgm:pt>
    <dgm:pt modelId="{1EA1E094-4DB1-4FE9-96BD-FDB5D312B72A}" type="pres">
      <dgm:prSet presAssocID="{5EE270A3-B167-4E9C-8C54-5DF2C2166FAD}" presName="parentTextArrow" presStyleLbl="node1" presStyleIdx="1" presStyleCnt="2"/>
      <dgm:spPr/>
    </dgm:pt>
  </dgm:ptLst>
  <dgm:cxnLst>
    <dgm:cxn modelId="{6DC08051-3CF1-4305-80C7-7427FBC5DE5D}" srcId="{4DB2189C-AF26-413E-9CB8-9429F632F5D4}" destId="{5EE270A3-B167-4E9C-8C54-5DF2C2166FAD}" srcOrd="0" destOrd="0" parTransId="{677C48A9-D62A-4BAA-AFC2-AEC56CB1DA7B}" sibTransId="{E3FDB35C-67BA-4C5C-9680-EB2321D59079}"/>
    <dgm:cxn modelId="{856A9A56-BA1E-4DA8-A06C-E6C64EDB8DE6}" type="presOf" srcId="{4DB2189C-AF26-413E-9CB8-9429F632F5D4}" destId="{6869C6A7-F2C1-4181-A008-680E78C392C2}" srcOrd="0" destOrd="0" presId="urn:microsoft.com/office/officeart/2005/8/layout/process4"/>
    <dgm:cxn modelId="{10B0D491-EC7D-49F1-8112-80D3939449AB}" type="presOf" srcId="{5EE270A3-B167-4E9C-8C54-5DF2C2166FAD}" destId="{1EA1E094-4DB1-4FE9-96BD-FDB5D312B72A}" srcOrd="0" destOrd="0" presId="urn:microsoft.com/office/officeart/2005/8/layout/process4"/>
    <dgm:cxn modelId="{60938AD1-A128-4287-AA8C-8045B629F256}" type="presOf" srcId="{B95A30A4-323C-43D4-A1C0-61EA20BA6D4F}" destId="{CAE53B4E-39C2-4B43-B097-AC386E5599A5}" srcOrd="0" destOrd="0" presId="urn:microsoft.com/office/officeart/2005/8/layout/process4"/>
    <dgm:cxn modelId="{5815B5E1-A9AE-41AA-ACD4-60E1870FC969}" srcId="{4DB2189C-AF26-413E-9CB8-9429F632F5D4}" destId="{B95A30A4-323C-43D4-A1C0-61EA20BA6D4F}" srcOrd="1" destOrd="0" parTransId="{0072F0C5-DA02-4096-AE51-C143374ABEE8}" sibTransId="{80067BDE-E5C4-4E64-BCAF-FBCFB1A77D19}"/>
    <dgm:cxn modelId="{34C2679C-3637-4144-8925-DF8302F2634C}" type="presParOf" srcId="{6869C6A7-F2C1-4181-A008-680E78C392C2}" destId="{F3573C5C-2240-4884-8047-B23101F667A5}" srcOrd="0" destOrd="0" presId="urn:microsoft.com/office/officeart/2005/8/layout/process4"/>
    <dgm:cxn modelId="{DFC86EB1-A361-4BF0-8D27-7C57CB2FB416}" type="presParOf" srcId="{F3573C5C-2240-4884-8047-B23101F667A5}" destId="{CAE53B4E-39C2-4B43-B097-AC386E5599A5}" srcOrd="0" destOrd="0" presId="urn:microsoft.com/office/officeart/2005/8/layout/process4"/>
    <dgm:cxn modelId="{72508A06-9857-435D-BED2-C911D2D02863}" type="presParOf" srcId="{6869C6A7-F2C1-4181-A008-680E78C392C2}" destId="{CF93AD17-6D4E-4020-A01E-7B65E9EC48A1}" srcOrd="1" destOrd="0" presId="urn:microsoft.com/office/officeart/2005/8/layout/process4"/>
    <dgm:cxn modelId="{DACE5A85-6368-4266-AFBB-004B127D245E}" type="presParOf" srcId="{6869C6A7-F2C1-4181-A008-680E78C392C2}" destId="{9DC4AAB2-D425-4184-AF86-9C5C0865583F}" srcOrd="2" destOrd="0" presId="urn:microsoft.com/office/officeart/2005/8/layout/process4"/>
    <dgm:cxn modelId="{58D436C5-DB9C-4B1E-9692-01A37A1E847F}" type="presParOf" srcId="{9DC4AAB2-D425-4184-AF86-9C5C0865583F}" destId="{1EA1E094-4DB1-4FE9-96BD-FDB5D312B72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AC506-CDAD-483C-842F-5B22FF448CC1}">
      <dsp:nvSpPr>
        <dsp:cNvPr id="0" name=""/>
        <dsp:cNvSpPr/>
      </dsp:nvSpPr>
      <dsp:spPr>
        <a:xfrm>
          <a:off x="2817" y="593689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pravima, obvezama i odgovornostima, </a:t>
          </a:r>
          <a:endParaRPr lang="en-US" sz="1500" kern="1200"/>
        </a:p>
      </dsp:txBody>
      <dsp:txXfrm>
        <a:off x="2817" y="593689"/>
        <a:ext cx="2235464" cy="1341278"/>
      </dsp:txXfrm>
    </dsp:sp>
    <dsp:sp modelId="{AF17DE76-F33B-4D97-8BC8-4DF48338F44F}">
      <dsp:nvSpPr>
        <dsp:cNvPr id="0" name=""/>
        <dsp:cNvSpPr/>
      </dsp:nvSpPr>
      <dsp:spPr>
        <a:xfrm>
          <a:off x="2461828" y="593689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mogućnostima i načinima dobivanja pomoći </a:t>
          </a:r>
          <a:endParaRPr lang="en-US" sz="1500" kern="1200"/>
        </a:p>
      </dsp:txBody>
      <dsp:txXfrm>
        <a:off x="2461828" y="593689"/>
        <a:ext cx="2235464" cy="1341278"/>
      </dsp:txXfrm>
    </dsp:sp>
    <dsp:sp modelId="{A68CA4B6-E9D3-46D5-AA23-BB76AB13B6CA}">
      <dsp:nvSpPr>
        <dsp:cNvPr id="0" name=""/>
        <dsp:cNvSpPr/>
      </dsp:nvSpPr>
      <dsp:spPr>
        <a:xfrm>
          <a:off x="4920839" y="593689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načinima postupanja u slučaju nasilja, </a:t>
          </a:r>
          <a:endParaRPr lang="en-US" sz="1500" kern="1200"/>
        </a:p>
      </dsp:txBody>
      <dsp:txXfrm>
        <a:off x="4920839" y="593689"/>
        <a:ext cx="2235464" cy="1341278"/>
      </dsp:txXfrm>
    </dsp:sp>
    <dsp:sp modelId="{557E02DF-0C9F-4D4A-AA87-55D13E166822}">
      <dsp:nvSpPr>
        <dsp:cNvPr id="0" name=""/>
        <dsp:cNvSpPr/>
      </dsp:nvSpPr>
      <dsp:spPr>
        <a:xfrm>
          <a:off x="7379850" y="593689"/>
          <a:ext cx="2235464" cy="1341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i="1" kern="1200"/>
            <a:t>Protokolom o postupanju u slučaju nasilja među djecom i mladima</a:t>
          </a:r>
          <a:endParaRPr lang="en-US" sz="1500" kern="1200"/>
        </a:p>
      </dsp:txBody>
      <dsp:txXfrm>
        <a:off x="7379850" y="593689"/>
        <a:ext cx="2235464" cy="1341278"/>
      </dsp:txXfrm>
    </dsp:sp>
    <dsp:sp modelId="{E9074C7C-2C92-498D-9155-520210806660}">
      <dsp:nvSpPr>
        <dsp:cNvPr id="0" name=""/>
        <dsp:cNvSpPr/>
      </dsp:nvSpPr>
      <dsp:spPr>
        <a:xfrm>
          <a:off x="2817" y="2158514"/>
          <a:ext cx="2235464" cy="1341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kriterijima ocjenjivanja</a:t>
          </a:r>
          <a:endParaRPr lang="en-US" sz="1500" kern="1200"/>
        </a:p>
      </dsp:txBody>
      <dsp:txXfrm>
        <a:off x="2817" y="2158514"/>
        <a:ext cx="2235464" cy="1341278"/>
      </dsp:txXfrm>
    </dsp:sp>
    <dsp:sp modelId="{EB1CA265-02E7-44B6-8E89-15C57EEF2F96}">
      <dsp:nvSpPr>
        <dsp:cNvPr id="0" name=""/>
        <dsp:cNvSpPr/>
      </dsp:nvSpPr>
      <dsp:spPr>
        <a:xfrm>
          <a:off x="2461828" y="2158514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i="1" kern="1200"/>
            <a:t>Pravilnikom o načinima, postupcima i elementima vrednovanja učenika u osnovnoj i srednjoj školi</a:t>
          </a:r>
          <a:endParaRPr lang="en-US" sz="1500" kern="1200"/>
        </a:p>
      </dsp:txBody>
      <dsp:txXfrm>
        <a:off x="2461828" y="2158514"/>
        <a:ext cx="2235464" cy="1341278"/>
      </dsp:txXfrm>
    </dsp:sp>
    <dsp:sp modelId="{E9DFFDA5-F7AB-4DD0-9702-70D3B7F06F5B}">
      <dsp:nvSpPr>
        <dsp:cNvPr id="0" name=""/>
        <dsp:cNvSpPr/>
      </dsp:nvSpPr>
      <dsp:spPr>
        <a:xfrm>
          <a:off x="4920839" y="2158514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omogućiti izuzeće iz povjerenstva nastavnika</a:t>
          </a:r>
          <a:endParaRPr lang="en-US" sz="1500" kern="1200"/>
        </a:p>
      </dsp:txBody>
      <dsp:txXfrm>
        <a:off x="4920839" y="2158514"/>
        <a:ext cx="2235464" cy="1341278"/>
      </dsp:txXfrm>
    </dsp:sp>
    <dsp:sp modelId="{27677042-C057-4069-97A8-0F00E74BC9DD}">
      <dsp:nvSpPr>
        <dsp:cNvPr id="0" name=""/>
        <dsp:cNvSpPr/>
      </dsp:nvSpPr>
      <dsp:spPr>
        <a:xfrm>
          <a:off x="7379850" y="2158514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sve objave fotografija mora postojati prethodna suglasnost roditelja </a:t>
          </a:r>
          <a:endParaRPr lang="en-US" sz="1500" kern="1200"/>
        </a:p>
      </dsp:txBody>
      <dsp:txXfrm>
        <a:off x="7379850" y="2158514"/>
        <a:ext cx="2235464" cy="1341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6C6DF-E71A-46E6-8117-8804E2246EA2}">
      <dsp:nvSpPr>
        <dsp:cNvPr id="0" name=""/>
        <dsp:cNvSpPr/>
      </dsp:nvSpPr>
      <dsp:spPr>
        <a:xfrm>
          <a:off x="0" y="344449"/>
          <a:ext cx="6628804" cy="13803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600" kern="1200" dirty="0"/>
            <a:t>Financiranje i edukacije pomoćnika u nastavi</a:t>
          </a:r>
          <a:endParaRPr lang="en-US" sz="2600" kern="1200" dirty="0"/>
        </a:p>
      </dsp:txBody>
      <dsp:txXfrm>
        <a:off x="67381" y="411830"/>
        <a:ext cx="6494042" cy="1245545"/>
      </dsp:txXfrm>
    </dsp:sp>
    <dsp:sp modelId="{3620CDFB-5E50-4824-A14D-6632E4AF7E42}">
      <dsp:nvSpPr>
        <dsp:cNvPr id="0" name=""/>
        <dsp:cNvSpPr/>
      </dsp:nvSpPr>
      <dsp:spPr>
        <a:xfrm>
          <a:off x="0" y="1799636"/>
          <a:ext cx="6628804" cy="1380307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600" kern="1200" dirty="0"/>
            <a:t>praćenje provedbe različitih vrsta primjerenih programa odgoja i obrazovanja u posebice srednjim školama</a:t>
          </a:r>
          <a:endParaRPr lang="en-US" sz="2600" kern="1200" dirty="0"/>
        </a:p>
      </dsp:txBody>
      <dsp:txXfrm>
        <a:off x="67381" y="1867017"/>
        <a:ext cx="6494042" cy="1245545"/>
      </dsp:txXfrm>
    </dsp:sp>
    <dsp:sp modelId="{2B066E86-F854-41BF-BCC8-B0584F0C1EA0}">
      <dsp:nvSpPr>
        <dsp:cNvPr id="0" name=""/>
        <dsp:cNvSpPr/>
      </dsp:nvSpPr>
      <dsp:spPr>
        <a:xfrm>
          <a:off x="0" y="3254824"/>
          <a:ext cx="6628804" cy="1380307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600" kern="1200"/>
            <a:t>uputa za škole za provedbu različitih vrsta primjerenih programa odgoja i obrazovanja</a:t>
          </a:r>
          <a:endParaRPr lang="en-US" sz="2600" kern="1200"/>
        </a:p>
      </dsp:txBody>
      <dsp:txXfrm>
        <a:off x="67381" y="3322205"/>
        <a:ext cx="6494042" cy="12455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2D731-C2FD-433E-9CBC-0EBD3CB4C1AE}">
      <dsp:nvSpPr>
        <dsp:cNvPr id="0" name=""/>
        <dsp:cNvSpPr/>
      </dsp:nvSpPr>
      <dsp:spPr>
        <a:xfrm>
          <a:off x="0" y="499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FCA89-F4D3-47A3-8AB0-7B769BD22B75}">
      <dsp:nvSpPr>
        <dsp:cNvPr id="0" name=""/>
        <dsp:cNvSpPr/>
      </dsp:nvSpPr>
      <dsp:spPr>
        <a:xfrm>
          <a:off x="0" y="499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učenju djece toleranciji, nediskriminaciji i prihvaćanju različitosti</a:t>
          </a:r>
          <a:endParaRPr lang="en-US" sz="2300" kern="1200"/>
        </a:p>
      </dsp:txBody>
      <dsp:txXfrm>
        <a:off x="0" y="499"/>
        <a:ext cx="9618133" cy="818496"/>
      </dsp:txXfrm>
    </dsp:sp>
    <dsp:sp modelId="{8BF574B1-2524-45EF-9573-09431B9640E7}">
      <dsp:nvSpPr>
        <dsp:cNvPr id="0" name=""/>
        <dsp:cNvSpPr/>
      </dsp:nvSpPr>
      <dsp:spPr>
        <a:xfrm>
          <a:off x="0" y="818996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A8CC5-4AA3-4BD8-A3D3-B86E67ABA948}">
      <dsp:nvSpPr>
        <dsp:cNvPr id="0" name=""/>
        <dsp:cNvSpPr/>
      </dsp:nvSpPr>
      <dsp:spPr>
        <a:xfrm>
          <a:off x="0" y="818996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tolerantne odnose između djece većinske nacionalnosti i pripadnika nacionalnih manjina</a:t>
          </a:r>
          <a:endParaRPr lang="en-US" sz="2300" kern="1200"/>
        </a:p>
      </dsp:txBody>
      <dsp:txXfrm>
        <a:off x="0" y="818996"/>
        <a:ext cx="9618133" cy="818496"/>
      </dsp:txXfrm>
    </dsp:sp>
    <dsp:sp modelId="{D9E94EFA-E9D9-4955-B7B1-1A1077908872}">
      <dsp:nvSpPr>
        <dsp:cNvPr id="0" name=""/>
        <dsp:cNvSpPr/>
      </dsp:nvSpPr>
      <dsp:spPr>
        <a:xfrm>
          <a:off x="0" y="1637492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53BF8-E039-4ECF-9E5E-EBE2746972AD}">
      <dsp:nvSpPr>
        <dsp:cNvPr id="0" name=""/>
        <dsp:cNvSpPr/>
      </dsp:nvSpPr>
      <dsp:spPr>
        <a:xfrm>
          <a:off x="0" y="1637492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uključiti svu djecu pripadnike romske nacionalne manjine u programe učenja hrvatskog jezika,  </a:t>
          </a:r>
          <a:endParaRPr lang="en-US" sz="2300" kern="1200"/>
        </a:p>
      </dsp:txBody>
      <dsp:txXfrm>
        <a:off x="0" y="1637492"/>
        <a:ext cx="9618133" cy="818496"/>
      </dsp:txXfrm>
    </dsp:sp>
    <dsp:sp modelId="{476ACDA2-42F7-45E5-8B04-79662ECC2893}">
      <dsp:nvSpPr>
        <dsp:cNvPr id="0" name=""/>
        <dsp:cNvSpPr/>
      </dsp:nvSpPr>
      <dsp:spPr>
        <a:xfrm>
          <a:off x="0" y="2455989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C87D0-E3AE-4C8A-A989-10BF5D44FA25}">
      <dsp:nvSpPr>
        <dsp:cNvPr id="0" name=""/>
        <dsp:cNvSpPr/>
      </dsp:nvSpPr>
      <dsp:spPr>
        <a:xfrm>
          <a:off x="0" y="2455989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osigurati im prijevoz do odgojno obrazovnih ustanova</a:t>
          </a:r>
          <a:endParaRPr lang="en-US" sz="2300" kern="1200"/>
        </a:p>
      </dsp:txBody>
      <dsp:txXfrm>
        <a:off x="0" y="2455989"/>
        <a:ext cx="9618133" cy="818496"/>
      </dsp:txXfrm>
    </dsp:sp>
    <dsp:sp modelId="{2DA67EFE-A5A2-40BE-AA3B-3C8F5C70AFEA}">
      <dsp:nvSpPr>
        <dsp:cNvPr id="0" name=""/>
        <dsp:cNvSpPr/>
      </dsp:nvSpPr>
      <dsp:spPr>
        <a:xfrm>
          <a:off x="0" y="3274485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D4F22-3FFA-4FC9-9BCD-0849EFFE8271}">
      <dsp:nvSpPr>
        <dsp:cNvPr id="0" name=""/>
        <dsp:cNvSpPr/>
      </dsp:nvSpPr>
      <dsp:spPr>
        <a:xfrm>
          <a:off x="0" y="3274485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osigurati sredstva za podmirenje troškova koji su usko povezani s odgojem i obrazovanjem</a:t>
          </a:r>
          <a:endParaRPr lang="en-US" sz="2300" kern="1200"/>
        </a:p>
      </dsp:txBody>
      <dsp:txXfrm>
        <a:off x="0" y="3274485"/>
        <a:ext cx="9618133" cy="818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4892A-C63C-4071-90C3-956EB0D0E801}">
      <dsp:nvSpPr>
        <dsp:cNvPr id="0" name=""/>
        <dsp:cNvSpPr/>
      </dsp:nvSpPr>
      <dsp:spPr>
        <a:xfrm>
          <a:off x="0" y="428048"/>
          <a:ext cx="8596668" cy="570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povezivati institucije odgoja i obrazovanja u razmjeni informacija o svakom djetetu </a:t>
          </a:r>
          <a:endParaRPr lang="en-US" sz="1500" kern="1200"/>
        </a:p>
      </dsp:txBody>
      <dsp:txXfrm>
        <a:off x="27843" y="455891"/>
        <a:ext cx="8540982" cy="514689"/>
      </dsp:txXfrm>
    </dsp:sp>
    <dsp:sp modelId="{55EE912C-F79A-441B-9665-79CA5735C950}">
      <dsp:nvSpPr>
        <dsp:cNvPr id="0" name=""/>
        <dsp:cNvSpPr/>
      </dsp:nvSpPr>
      <dsp:spPr>
        <a:xfrm>
          <a:off x="0" y="1041623"/>
          <a:ext cx="8596668" cy="5703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 dirty="0"/>
            <a:t>Osim podrške za dijete primijeniti </a:t>
          </a:r>
          <a:r>
            <a:rPr lang="hr-BA" sz="1500" kern="1200" dirty="0" err="1"/>
            <a:t>restitutivne</a:t>
          </a:r>
          <a:r>
            <a:rPr lang="hr-BA" sz="1500" kern="1200" dirty="0"/>
            <a:t> i psihosocijalne intervencije kroz individualni plan pristupanja koji se treba izraditi u suradnji s djetetom i njegovim roditeljima</a:t>
          </a:r>
          <a:endParaRPr lang="en-US" sz="1500" kern="1200" dirty="0"/>
        </a:p>
      </dsp:txBody>
      <dsp:txXfrm>
        <a:off x="27843" y="1069466"/>
        <a:ext cx="8540982" cy="514689"/>
      </dsp:txXfrm>
    </dsp:sp>
    <dsp:sp modelId="{D89BDE42-103B-4864-B8FA-9F424BE0E686}">
      <dsp:nvSpPr>
        <dsp:cNvPr id="0" name=""/>
        <dsp:cNvSpPr/>
      </dsp:nvSpPr>
      <dsp:spPr>
        <a:xfrm>
          <a:off x="0" y="1655199"/>
          <a:ext cx="8596668" cy="5703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zaposliti dovoljan broj različitih stručnjaka u stručnu službu škole </a:t>
          </a:r>
          <a:endParaRPr lang="en-US" sz="1500" kern="1200"/>
        </a:p>
      </dsp:txBody>
      <dsp:txXfrm>
        <a:off x="27843" y="1683042"/>
        <a:ext cx="8540982" cy="514689"/>
      </dsp:txXfrm>
    </dsp:sp>
    <dsp:sp modelId="{59EFD861-8B8D-4613-A536-8DC1443F38D8}">
      <dsp:nvSpPr>
        <dsp:cNvPr id="0" name=""/>
        <dsp:cNvSpPr/>
      </dsp:nvSpPr>
      <dsp:spPr>
        <a:xfrm>
          <a:off x="0" y="2268774"/>
          <a:ext cx="8596668" cy="570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i="1" kern="1200" dirty="0"/>
            <a:t>izraditi Pravilnik o načinu i obliku provođenja odgojno obrazovne podrške i stručnog tretmana za učenike u riziku za razvoj problema u ponašanju i s problemima u ponašanju</a:t>
          </a:r>
          <a:endParaRPr lang="en-US" sz="1500" kern="1200" dirty="0"/>
        </a:p>
      </dsp:txBody>
      <dsp:txXfrm>
        <a:off x="27843" y="2296617"/>
        <a:ext cx="8540982" cy="514689"/>
      </dsp:txXfrm>
    </dsp:sp>
    <dsp:sp modelId="{798E839F-9F7F-4F2B-B981-8570BB4F6554}">
      <dsp:nvSpPr>
        <dsp:cNvPr id="0" name=""/>
        <dsp:cNvSpPr/>
      </dsp:nvSpPr>
      <dsp:spPr>
        <a:xfrm>
          <a:off x="0" y="2882349"/>
          <a:ext cx="8596668" cy="5703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500" kern="1200"/>
            <a:t>u slučaju nasilja nad djecom od strane odraslih osoba u odgojno obrazovnim ustanovama ravnatelji moraju poduzeti sve zakonske i stručne mjere</a:t>
          </a:r>
          <a:endParaRPr lang="en-US" sz="1500" kern="1200"/>
        </a:p>
      </dsp:txBody>
      <dsp:txXfrm>
        <a:off x="27843" y="2910192"/>
        <a:ext cx="8540982" cy="514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03A0A-6E0D-41AF-A5C1-04FB444BE931}">
      <dsp:nvSpPr>
        <dsp:cNvPr id="0" name=""/>
        <dsp:cNvSpPr/>
      </dsp:nvSpPr>
      <dsp:spPr>
        <a:xfrm>
          <a:off x="0" y="1650"/>
          <a:ext cx="6628804" cy="24218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4600" kern="1200"/>
            <a:t>podzakonski propis kojim bi se uredila prava darovite djece </a:t>
          </a:r>
          <a:endParaRPr lang="en-US" sz="4600" kern="1200"/>
        </a:p>
      </dsp:txBody>
      <dsp:txXfrm>
        <a:off x="118227" y="119877"/>
        <a:ext cx="6392350" cy="2185445"/>
      </dsp:txXfrm>
    </dsp:sp>
    <dsp:sp modelId="{2A382230-40E2-4989-8401-4E0E78089C9B}">
      <dsp:nvSpPr>
        <dsp:cNvPr id="0" name=""/>
        <dsp:cNvSpPr/>
      </dsp:nvSpPr>
      <dsp:spPr>
        <a:xfrm>
          <a:off x="0" y="2556030"/>
          <a:ext cx="6628804" cy="24218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4600" kern="1200"/>
            <a:t>opterećenosti darovitih učenika</a:t>
          </a:r>
          <a:endParaRPr lang="en-US" sz="4600" kern="1200"/>
        </a:p>
      </dsp:txBody>
      <dsp:txXfrm>
        <a:off x="118227" y="2674257"/>
        <a:ext cx="6392350" cy="2185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42154-1659-460F-9133-3A28AA71D7C3}">
      <dsp:nvSpPr>
        <dsp:cNvPr id="0" name=""/>
        <dsp:cNvSpPr/>
      </dsp:nvSpPr>
      <dsp:spPr>
        <a:xfrm>
          <a:off x="0" y="93057"/>
          <a:ext cx="3005666" cy="18033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Mijenjanje razredne sredine dodatan je stres za samog učenika i roditelje </a:t>
          </a:r>
          <a:endParaRPr lang="en-US" sz="2300" kern="1200"/>
        </a:p>
      </dsp:txBody>
      <dsp:txXfrm>
        <a:off x="0" y="93057"/>
        <a:ext cx="3005666" cy="1803399"/>
      </dsp:txXfrm>
    </dsp:sp>
    <dsp:sp modelId="{CE4C3494-AE83-4E3A-B92B-D92C90E5EF22}">
      <dsp:nvSpPr>
        <dsp:cNvPr id="0" name=""/>
        <dsp:cNvSpPr/>
      </dsp:nvSpPr>
      <dsp:spPr>
        <a:xfrm>
          <a:off x="3306233" y="93057"/>
          <a:ext cx="3005666" cy="18033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novim učenicima u razredu nužno je pružiti odgovarajuću potporu </a:t>
          </a:r>
          <a:endParaRPr lang="en-US" sz="2300" kern="1200"/>
        </a:p>
      </dsp:txBody>
      <dsp:txXfrm>
        <a:off x="3306233" y="93057"/>
        <a:ext cx="3005666" cy="1803399"/>
      </dsp:txXfrm>
    </dsp:sp>
    <dsp:sp modelId="{825CE3CA-C0C2-4F83-8850-080FE979EEDD}">
      <dsp:nvSpPr>
        <dsp:cNvPr id="0" name=""/>
        <dsp:cNvSpPr/>
      </dsp:nvSpPr>
      <dsp:spPr>
        <a:xfrm>
          <a:off x="6612466" y="93057"/>
          <a:ext cx="3005666" cy="18033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dodatne edukacije učiteljima o interkulturalnom učenju </a:t>
          </a:r>
          <a:endParaRPr lang="en-US" sz="2300" kern="1200"/>
        </a:p>
      </dsp:txBody>
      <dsp:txXfrm>
        <a:off x="6612466" y="93057"/>
        <a:ext cx="3005666" cy="1803399"/>
      </dsp:txXfrm>
    </dsp:sp>
    <dsp:sp modelId="{AC36948C-44DB-456C-A106-17AACEAA799F}">
      <dsp:nvSpPr>
        <dsp:cNvPr id="0" name=""/>
        <dsp:cNvSpPr/>
      </dsp:nvSpPr>
      <dsp:spPr>
        <a:xfrm>
          <a:off x="1653116" y="2197024"/>
          <a:ext cx="3005666" cy="18033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osiguravanja prevoditelja </a:t>
          </a:r>
          <a:endParaRPr lang="en-US" sz="2300" kern="1200"/>
        </a:p>
      </dsp:txBody>
      <dsp:txXfrm>
        <a:off x="1653116" y="2197024"/>
        <a:ext cx="3005666" cy="1803399"/>
      </dsp:txXfrm>
    </dsp:sp>
    <dsp:sp modelId="{E2BC415F-EB99-4467-98AA-1876E76733C8}">
      <dsp:nvSpPr>
        <dsp:cNvPr id="0" name=""/>
        <dsp:cNvSpPr/>
      </dsp:nvSpPr>
      <dsp:spPr>
        <a:xfrm>
          <a:off x="4959349" y="2197024"/>
          <a:ext cx="3005666" cy="18033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stručnih usavršavanja za pripremanje učenika, roditelja i ostalih dionika za integraciju izbjeglica</a:t>
          </a:r>
          <a:endParaRPr lang="en-US" sz="2300" kern="1200"/>
        </a:p>
      </dsp:txBody>
      <dsp:txXfrm>
        <a:off x="4959349" y="2197024"/>
        <a:ext cx="3005666" cy="18033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9F777-7492-4EA4-9735-5CDD3B6EF0D5}">
      <dsp:nvSpPr>
        <dsp:cNvPr id="0" name=""/>
        <dsp:cNvSpPr/>
      </dsp:nvSpPr>
      <dsp:spPr>
        <a:xfrm>
          <a:off x="0" y="197850"/>
          <a:ext cx="6628804" cy="1474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800" kern="1200"/>
            <a:t>Veći angažman MZO -a u cilju osiguravanja škole u bolnici za djecu koja su na bolničkom liječenju</a:t>
          </a:r>
          <a:endParaRPr lang="en-US" sz="2800" kern="1200"/>
        </a:p>
      </dsp:txBody>
      <dsp:txXfrm>
        <a:off x="71965" y="269815"/>
        <a:ext cx="6484874" cy="1330270"/>
      </dsp:txXfrm>
    </dsp:sp>
    <dsp:sp modelId="{6D94E485-C47C-43D0-8999-3686C393A55B}">
      <dsp:nvSpPr>
        <dsp:cNvPr id="0" name=""/>
        <dsp:cNvSpPr/>
      </dsp:nvSpPr>
      <dsp:spPr>
        <a:xfrm>
          <a:off x="0" y="1752690"/>
          <a:ext cx="6628804" cy="14742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800" kern="1200"/>
            <a:t>Suradnja škole s timovima školske medicine  u cilju obuke djelatnika za pružanje prve pomoći</a:t>
          </a:r>
          <a:endParaRPr lang="en-US" sz="2800" kern="1200"/>
        </a:p>
      </dsp:txBody>
      <dsp:txXfrm>
        <a:off x="71965" y="1824655"/>
        <a:ext cx="6484874" cy="1330270"/>
      </dsp:txXfrm>
    </dsp:sp>
    <dsp:sp modelId="{E0D79BF5-0A96-47AB-930B-786E314B37FA}">
      <dsp:nvSpPr>
        <dsp:cNvPr id="0" name=""/>
        <dsp:cNvSpPr/>
      </dsp:nvSpPr>
      <dsp:spPr>
        <a:xfrm>
          <a:off x="0" y="3307530"/>
          <a:ext cx="6628804" cy="1474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800" kern="1200"/>
            <a:t>Osigurati prostore -ormariće za svako dijete kako bi dio osobnih stvari mogli sa sigurnošću ostaviti u ormarićima</a:t>
          </a:r>
          <a:endParaRPr lang="en-US" sz="2800" kern="1200"/>
        </a:p>
      </dsp:txBody>
      <dsp:txXfrm>
        <a:off x="71965" y="3379495"/>
        <a:ext cx="6484874" cy="13302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14A6C-F4F4-4682-8488-FFAE980F1A8D}">
      <dsp:nvSpPr>
        <dsp:cNvPr id="0" name=""/>
        <dsp:cNvSpPr/>
      </dsp:nvSpPr>
      <dsp:spPr>
        <a:xfrm>
          <a:off x="0" y="607"/>
          <a:ext cx="662880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F6C1B-C92F-4167-9A55-0B4FDD84E386}">
      <dsp:nvSpPr>
        <dsp:cNvPr id="0" name=""/>
        <dsp:cNvSpPr/>
      </dsp:nvSpPr>
      <dsp:spPr>
        <a:xfrm>
          <a:off x="0" y="607"/>
          <a:ext cx="6628804" cy="995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/>
            <a:t>odgovarajuće praćenje, evidentiranje i dokumentiranje rada djelatnika u cilju prikupljanja potrebnih materijalnih dokaza </a:t>
          </a:r>
          <a:endParaRPr lang="en-US" sz="2000" kern="1200"/>
        </a:p>
      </dsp:txBody>
      <dsp:txXfrm>
        <a:off x="0" y="607"/>
        <a:ext cx="6628804" cy="995673"/>
      </dsp:txXfrm>
    </dsp:sp>
    <dsp:sp modelId="{5C2BD82C-01FF-4279-84B5-FED5E6F6ED10}">
      <dsp:nvSpPr>
        <dsp:cNvPr id="0" name=""/>
        <dsp:cNvSpPr/>
      </dsp:nvSpPr>
      <dsp:spPr>
        <a:xfrm>
          <a:off x="0" y="996280"/>
          <a:ext cx="662880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FF546C-9CFE-47DE-8157-4348FFD7D7CB}">
      <dsp:nvSpPr>
        <dsp:cNvPr id="0" name=""/>
        <dsp:cNvSpPr/>
      </dsp:nvSpPr>
      <dsp:spPr>
        <a:xfrm>
          <a:off x="0" y="996280"/>
          <a:ext cx="6628804" cy="995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/>
            <a:t>Pojačati stručno pedagoške nadzore te u postupcima nadzora razgovarati i s djecom kako bi mogli izraziti svoje mišljenje</a:t>
          </a:r>
          <a:endParaRPr lang="en-US" sz="2000" kern="1200"/>
        </a:p>
      </dsp:txBody>
      <dsp:txXfrm>
        <a:off x="0" y="996280"/>
        <a:ext cx="6628804" cy="995673"/>
      </dsp:txXfrm>
    </dsp:sp>
    <dsp:sp modelId="{4D2B4B0E-EEF0-4078-A57F-5C4BBD027C33}">
      <dsp:nvSpPr>
        <dsp:cNvPr id="0" name=""/>
        <dsp:cNvSpPr/>
      </dsp:nvSpPr>
      <dsp:spPr>
        <a:xfrm>
          <a:off x="0" y="1991953"/>
          <a:ext cx="662880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797-6D55-4DDE-8BDC-34088C6E2C8E}">
      <dsp:nvSpPr>
        <dsp:cNvPr id="0" name=""/>
        <dsp:cNvSpPr/>
      </dsp:nvSpPr>
      <dsp:spPr>
        <a:xfrm>
          <a:off x="0" y="1991953"/>
          <a:ext cx="6628804" cy="995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/>
            <a:t>U slučaju svake sumnje na seksualno nasilje ili uznemiravanje učenika od strane radnika škole, udaljiti radnika iz nastave i blizine djeteta</a:t>
          </a:r>
          <a:endParaRPr lang="en-US" sz="2000" kern="1200"/>
        </a:p>
      </dsp:txBody>
      <dsp:txXfrm>
        <a:off x="0" y="1991953"/>
        <a:ext cx="6628804" cy="995673"/>
      </dsp:txXfrm>
    </dsp:sp>
    <dsp:sp modelId="{88B14B5F-EBFC-455C-A464-55FCA6A389DE}">
      <dsp:nvSpPr>
        <dsp:cNvPr id="0" name=""/>
        <dsp:cNvSpPr/>
      </dsp:nvSpPr>
      <dsp:spPr>
        <a:xfrm>
          <a:off x="0" y="2987627"/>
          <a:ext cx="662880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3A4EC-F36B-44ED-BD7E-461C9149671E}">
      <dsp:nvSpPr>
        <dsp:cNvPr id="0" name=""/>
        <dsp:cNvSpPr/>
      </dsp:nvSpPr>
      <dsp:spPr>
        <a:xfrm>
          <a:off x="0" y="2987627"/>
          <a:ext cx="6628804" cy="995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/>
            <a:t>Prije zapošljavanja pribaviti od Ministarstva pravosuđa uvjerenje o podacima iz kaznene evidencije</a:t>
          </a:r>
          <a:endParaRPr lang="en-US" sz="2000" kern="1200"/>
        </a:p>
      </dsp:txBody>
      <dsp:txXfrm>
        <a:off x="0" y="2987627"/>
        <a:ext cx="6628804" cy="995673"/>
      </dsp:txXfrm>
    </dsp:sp>
    <dsp:sp modelId="{00CA4078-A60C-4FC2-8157-8D562DACAD92}">
      <dsp:nvSpPr>
        <dsp:cNvPr id="0" name=""/>
        <dsp:cNvSpPr/>
      </dsp:nvSpPr>
      <dsp:spPr>
        <a:xfrm>
          <a:off x="0" y="3983300"/>
          <a:ext cx="662880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60B3F6-DE58-4690-B111-EC6A09388199}">
      <dsp:nvSpPr>
        <dsp:cNvPr id="0" name=""/>
        <dsp:cNvSpPr/>
      </dsp:nvSpPr>
      <dsp:spPr>
        <a:xfrm>
          <a:off x="0" y="3983300"/>
          <a:ext cx="6628804" cy="995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/>
            <a:t>Periodično provjeravati podatke o zaposlenicima i ostalim angažiranim osobama o uvjetima za rad s djecom.</a:t>
          </a:r>
          <a:endParaRPr lang="en-US" sz="2000" kern="1200"/>
        </a:p>
      </dsp:txBody>
      <dsp:txXfrm>
        <a:off x="0" y="3983300"/>
        <a:ext cx="6628804" cy="9956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53B4E-39C2-4B43-B097-AC386E5599A5}">
      <dsp:nvSpPr>
        <dsp:cNvPr id="0" name=""/>
        <dsp:cNvSpPr/>
      </dsp:nvSpPr>
      <dsp:spPr>
        <a:xfrm>
          <a:off x="0" y="3005440"/>
          <a:ext cx="6628804" cy="19718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900" kern="1200"/>
            <a:t>Pronaći model legitimiranja i praćenja kretanja svih osoba koje ulaze u odgojno obrazovnu ustanovu u cilju zaštite sigurnosti</a:t>
          </a:r>
          <a:endParaRPr lang="en-US" sz="2900" kern="1200"/>
        </a:p>
      </dsp:txBody>
      <dsp:txXfrm>
        <a:off x="0" y="3005440"/>
        <a:ext cx="6628804" cy="1971894"/>
      </dsp:txXfrm>
    </dsp:sp>
    <dsp:sp modelId="{1EA1E094-4DB1-4FE9-96BD-FDB5D312B72A}">
      <dsp:nvSpPr>
        <dsp:cNvPr id="0" name=""/>
        <dsp:cNvSpPr/>
      </dsp:nvSpPr>
      <dsp:spPr>
        <a:xfrm rot="10800000">
          <a:off x="0" y="2245"/>
          <a:ext cx="6628804" cy="303277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900" kern="1200"/>
            <a:t>Sprečavati neovlašteni ulazak stranih osoba u prostore odgojno obrazovnih ustanova</a:t>
          </a:r>
          <a:endParaRPr lang="en-US" sz="2900" kern="1200"/>
        </a:p>
      </dsp:txBody>
      <dsp:txXfrm rot="10800000">
        <a:off x="0" y="2245"/>
        <a:ext cx="6628804" cy="1970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979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977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34393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576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6187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97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494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399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504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9580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887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071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235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332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64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903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6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>
            <a:extLst>
              <a:ext uri="{FF2B5EF4-FFF2-40B4-BE49-F238E27FC236}">
                <a16:creationId xmlns:a16="http://schemas.microsoft.com/office/drawing/2014/main" id="{C278F29C-8E27-49C6-A548-4D7A6AB2FF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34" r="7492" b="9090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01AC3FD-B74C-4B86-93C6-3982EDAFE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927" y="332509"/>
            <a:ext cx="9215515" cy="5156157"/>
          </a:xfrm>
        </p:spPr>
        <p:txBody>
          <a:bodyPr>
            <a:normAutofit/>
          </a:bodyPr>
          <a:lstStyle/>
          <a:p>
            <a:pPr algn="l"/>
            <a:r>
              <a:rPr lang="hr-BA" sz="4400" b="1" dirty="0">
                <a:solidFill>
                  <a:srgbClr val="002060"/>
                </a:solidFill>
              </a:rPr>
              <a:t>PREPORUKE PRAVOBRANITELJICE ZA DJECU U ODNOSU NA ZAŠTITU PRAVA I INTERESA DJECE U ODGOJNO OBRAZOVNIM USTANOVAMA</a:t>
            </a:r>
            <a:br>
              <a:rPr lang="hr-BA" sz="4400" dirty="0">
                <a:solidFill>
                  <a:srgbClr val="002060"/>
                </a:solidFill>
              </a:rPr>
            </a:br>
            <a:endParaRPr lang="hr-BA" sz="4400" dirty="0">
              <a:solidFill>
                <a:srgbClr val="00206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291EC5-1E7F-4481-BEC9-F13659E40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788" y="5428590"/>
            <a:ext cx="4079721" cy="1096901"/>
          </a:xfrm>
        </p:spPr>
        <p:txBody>
          <a:bodyPr>
            <a:normAutofit/>
          </a:bodyPr>
          <a:lstStyle/>
          <a:p>
            <a:r>
              <a:rPr lang="hr-BA" sz="3200" dirty="0">
                <a:solidFill>
                  <a:srgbClr val="002060"/>
                </a:solidFill>
              </a:rPr>
              <a:t>2019.2020.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966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DB612D85-33FE-40E2-A172-8427A480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3" y="155644"/>
            <a:ext cx="4280170" cy="6702356"/>
          </a:xfrm>
        </p:spPr>
        <p:txBody>
          <a:bodyPr anchor="ctr">
            <a:normAutofit/>
          </a:bodyPr>
          <a:lstStyle/>
          <a:p>
            <a:r>
              <a:rPr lang="hr-BA" b="1" dirty="0">
                <a:solidFill>
                  <a:srgbClr val="002060"/>
                </a:solidFill>
              </a:rPr>
              <a:t>UČENICI STRUKOVNIH ŠKOLA</a:t>
            </a:r>
            <a:br>
              <a:rPr lang="hr-BA" b="1" dirty="0">
                <a:solidFill>
                  <a:srgbClr val="002060"/>
                </a:solidFill>
              </a:rPr>
            </a:br>
            <a:br>
              <a:rPr lang="hr-BA" b="1" dirty="0">
                <a:solidFill>
                  <a:srgbClr val="002060"/>
                </a:solidFill>
              </a:rPr>
            </a:br>
            <a:br>
              <a:rPr lang="hr-BA" dirty="0">
                <a:solidFill>
                  <a:srgbClr val="002060"/>
                </a:solidFill>
              </a:rPr>
            </a:br>
            <a:r>
              <a:rPr lang="hr-BA" b="1" dirty="0">
                <a:solidFill>
                  <a:srgbClr val="002060"/>
                </a:solidFill>
              </a:rPr>
              <a:t>UKLANJANJE DISKRIMINIRAJUĆIH SADRŽAJA IZ UDŽBENIKA</a:t>
            </a:r>
            <a:br>
              <a:rPr lang="hr-BA" dirty="0">
                <a:solidFill>
                  <a:srgbClr val="002060"/>
                </a:solidFill>
              </a:rPr>
            </a:br>
            <a:endParaRPr lang="hr-BA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39514D-3A22-404B-87E4-A1F507102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048" y="436418"/>
            <a:ext cx="4619706" cy="5985164"/>
          </a:xfrm>
        </p:spPr>
        <p:txBody>
          <a:bodyPr anchor="ctr">
            <a:normAutofit/>
          </a:bodyPr>
          <a:lstStyle/>
          <a:p>
            <a:r>
              <a:rPr lang="hr-BA" dirty="0"/>
              <a:t>prava učenika za vrijeme praktične nastave</a:t>
            </a:r>
          </a:p>
          <a:p>
            <a:r>
              <a:rPr lang="hr-BA" dirty="0"/>
              <a:t>Pomoći učenicima pri odabiru poslodavaca </a:t>
            </a:r>
          </a:p>
          <a:p>
            <a:r>
              <a:rPr lang="hr-BA" dirty="0"/>
              <a:t>sustav kontrole ugovora </a:t>
            </a:r>
          </a:p>
          <a:p>
            <a:endParaRPr lang="hr-BA" dirty="0"/>
          </a:p>
          <a:p>
            <a:endParaRPr lang="hr-BA" dirty="0"/>
          </a:p>
          <a:p>
            <a:r>
              <a:rPr lang="hr-BA" dirty="0"/>
              <a:t>provesti nadzor nad sadržajima udžbenika</a:t>
            </a:r>
          </a:p>
          <a:p>
            <a:r>
              <a:rPr lang="hr-BA" dirty="0"/>
              <a:t>članovi Stručnog povjerenstva -</a:t>
            </a:r>
            <a:r>
              <a:rPr lang="hr-BA" i="1" dirty="0"/>
              <a:t>Zakon o suzbijanju diskriminacije i Zakon o ravnopravnosti spolova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45569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33516178-3528-4E4D-8EBD-0945E468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BA" sz="3300" b="1" dirty="0">
                <a:solidFill>
                  <a:srgbClr val="002060"/>
                </a:solidFill>
              </a:rPr>
              <a:t>OBRAZOVANJE O DJEČJIM PRAVIMA TE OBILJEŽAVANJE DANA KONVENCIJE O PRAVIMA DJETETA</a:t>
            </a:r>
            <a:br>
              <a:rPr lang="hr-BA" sz="3300" dirty="0">
                <a:solidFill>
                  <a:srgbClr val="002060"/>
                </a:solidFill>
              </a:rPr>
            </a:br>
            <a:endParaRPr lang="hr-BA" sz="3300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A448FB-6265-4F07-92AE-C906B03A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hr-BA" dirty="0"/>
              <a:t>Unutar kurikuluma osmisliti načine i aktivnosti kroz koje će se djecu informirati o dječjim/ljudskim pravima </a:t>
            </a:r>
          </a:p>
          <a:p>
            <a:r>
              <a:rPr lang="hr-BA" dirty="0"/>
              <a:t>na svojim stranicama škola treba napraviti poveznicu na stranicu Pravobranitelja za djecu  da se upoznaju s </a:t>
            </a:r>
            <a:r>
              <a:rPr lang="hr-BA" i="1" dirty="0"/>
              <a:t>Konvencijom o pravima djeteta, </a:t>
            </a:r>
            <a:r>
              <a:rPr lang="hr-BA" dirty="0"/>
              <a:t>radom i ovlastima Pravobraniteljice za djecu</a:t>
            </a:r>
          </a:p>
          <a:p>
            <a:r>
              <a:rPr lang="hr-BA" dirty="0"/>
              <a:t>planirati posjet </a:t>
            </a:r>
            <a:r>
              <a:rPr lang="hr-BA" i="1" dirty="0"/>
              <a:t>Maloj kući dječjih prava </a:t>
            </a:r>
            <a:r>
              <a:rPr lang="hr-BA" dirty="0"/>
              <a:t>Ureda pravobraniteljice za djecu  u Zagrebu, Osijeku, Splitu ili Rijeci</a:t>
            </a:r>
          </a:p>
        </p:txBody>
      </p:sp>
    </p:spTree>
    <p:extLst>
      <p:ext uri="{BB962C8B-B14F-4D97-AF65-F5344CB8AC3E}">
        <p14:creationId xmlns:p14="http://schemas.microsoft.com/office/powerpoint/2010/main" val="129816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FD8D257-EBF6-40BB-8B2D-0B99475B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221673"/>
            <a:ext cx="4207934" cy="6636327"/>
          </a:xfrm>
        </p:spPr>
        <p:txBody>
          <a:bodyPr anchor="ctr">
            <a:normAutofit/>
          </a:bodyPr>
          <a:lstStyle/>
          <a:p>
            <a:r>
              <a:rPr lang="hr-BA" sz="2800" b="1" dirty="0">
                <a:solidFill>
                  <a:srgbClr val="002060"/>
                </a:solidFill>
              </a:rPr>
              <a:t>DODATNI SADRŽAJI I AKTIVNOSTI U ODGOJNO OBRAZOVNOM PROCESU</a:t>
            </a:r>
            <a:br>
              <a:rPr lang="hr-BA" sz="2800" b="1" dirty="0">
                <a:solidFill>
                  <a:srgbClr val="002060"/>
                </a:solidFill>
              </a:rPr>
            </a:br>
            <a:br>
              <a:rPr lang="hr-BA" sz="2800" b="1" dirty="0">
                <a:solidFill>
                  <a:srgbClr val="002060"/>
                </a:solidFill>
              </a:rPr>
            </a:br>
            <a:br>
              <a:rPr lang="hr-BA" sz="2800" b="1" dirty="0">
                <a:solidFill>
                  <a:srgbClr val="002060"/>
                </a:solidFill>
              </a:rPr>
            </a:br>
            <a:r>
              <a:rPr lang="hr-BA" sz="2800" b="1" dirty="0">
                <a:solidFill>
                  <a:srgbClr val="002060"/>
                </a:solidFill>
              </a:rPr>
              <a:t>OSIGURAVANJE MOBILNOG TIMA STRUČNIH SURADNIKA ZA VIŠE ODGOJNO OBRAZOVNIH USTANOVA</a:t>
            </a:r>
            <a:br>
              <a:rPr lang="hr-BA" sz="2800" dirty="0">
                <a:solidFill>
                  <a:srgbClr val="002060"/>
                </a:solidFill>
              </a:rPr>
            </a:br>
            <a:endParaRPr lang="hr-BA" sz="2800" dirty="0">
              <a:solidFill>
                <a:srgbClr val="002060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7D9E28-D831-4681-866D-747C9F5E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5198" y="831700"/>
            <a:ext cx="6341016" cy="4603900"/>
          </a:xfrm>
        </p:spPr>
        <p:txBody>
          <a:bodyPr anchor="ctr">
            <a:normAutofit/>
          </a:bodyPr>
          <a:lstStyle/>
          <a:p>
            <a:r>
              <a:rPr lang="hr-BA" dirty="0"/>
              <a:t>ispitati mogućnosti roditelja i interes djece</a:t>
            </a:r>
          </a:p>
          <a:p>
            <a:r>
              <a:rPr lang="hr-BA" dirty="0"/>
              <a:t>mogućnosti besplatnog osiguravanja za sve učenike ili odabrati one cijenom pristupačne</a:t>
            </a:r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r>
              <a:rPr lang="hr-BA" dirty="0"/>
              <a:t>osigurati zajednički mobilni tim stručnih suradnika za više ustanova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57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ED06394F-880D-4CC6-8FCC-93A08C99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000" b="1" dirty="0">
                <a:solidFill>
                  <a:srgbClr val="002060"/>
                </a:solidFill>
              </a:rPr>
              <a:t>SURADNJA ODGOJNO OBRAZOVNIH USTANOVA S RODITELJIMA, OSOBAMA KOJIMA SU DJECA POVJERENA I DRUGIM TIJELIMA I USTANOVAMA RADI ZAŠTITE NAJBOLJEG INTERESA DJETETA</a:t>
            </a:r>
            <a:br>
              <a:rPr lang="hr-BA" sz="2000" b="1" dirty="0">
                <a:solidFill>
                  <a:srgbClr val="002060"/>
                </a:solidFill>
              </a:rPr>
            </a:br>
            <a:br>
              <a:rPr lang="hr-BA" sz="2000" b="1" dirty="0">
                <a:solidFill>
                  <a:srgbClr val="002060"/>
                </a:solidFill>
              </a:rPr>
            </a:br>
            <a:br>
              <a:rPr lang="hr-BA" sz="2000" b="1" dirty="0">
                <a:solidFill>
                  <a:srgbClr val="002060"/>
                </a:solidFill>
              </a:rPr>
            </a:br>
            <a:br>
              <a:rPr lang="hr-BA" sz="2000" b="1" dirty="0">
                <a:solidFill>
                  <a:srgbClr val="002060"/>
                </a:solidFill>
              </a:rPr>
            </a:br>
            <a:r>
              <a:rPr lang="hr-BA" sz="2000" b="1" dirty="0">
                <a:solidFill>
                  <a:srgbClr val="002060"/>
                </a:solidFill>
              </a:rPr>
              <a:t>MEĐUSOBNI ODNOSI RADNIKA ODGOJNO OBRAZOVNIH USTANOVA I NJIHOV UTJECAJ NA DJECU</a:t>
            </a:r>
            <a:br>
              <a:rPr lang="hr-BA" sz="2000" dirty="0">
                <a:solidFill>
                  <a:srgbClr val="002060"/>
                </a:solidFill>
              </a:rPr>
            </a:br>
            <a:br>
              <a:rPr lang="hr-BA" sz="2000" dirty="0"/>
            </a:br>
            <a:endParaRPr lang="hr-BA" sz="2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A58637-EDEF-4B4C-AC8E-DA7E41EE3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BA" dirty="0"/>
              <a:t>Na početku školske godine pružiti sve potrebne informacije o pravima obvezama i odgovornostima u odgojno obrazovnom procesu, o pravima i obvezama učenika, o načinima komunikacije sa školom.</a:t>
            </a:r>
          </a:p>
          <a:p>
            <a:pPr marL="0" indent="0">
              <a:buNone/>
            </a:pPr>
            <a:r>
              <a:rPr lang="hr-BA" dirty="0"/>
              <a:t>Pravovremeno informiranje o svim kadrovskim i organizacijskim promjenama u školi.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U slučaju sukoba među radnicima koji se negativno odražavaju na kvalitetu i odvijanje odgojno obrazovnog procesa – aktivno uključivanje ravnatelja u rješavanje sukoba </a:t>
            </a:r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54652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986D4F8-6AFB-4D89-9387-1BA7213B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5" y="1179151"/>
            <a:ext cx="4301169" cy="501736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800" b="1" dirty="0">
                <a:solidFill>
                  <a:srgbClr val="002060"/>
                </a:solidFill>
              </a:rPr>
              <a:t>ZAŠTITA DJECE U ODGOJNO OBRAZOVNIM USTANOVAMA U SITUACIJI UGROŽAVAJUĆEG PONAŠANJA RODITELJA ILI OSOBA KOJIMA SU DJECA POVJERENA</a:t>
            </a:r>
            <a:br>
              <a:rPr lang="hr-BA" sz="2800" dirty="0">
                <a:solidFill>
                  <a:srgbClr val="002060"/>
                </a:solidFill>
              </a:rPr>
            </a:br>
            <a:endParaRPr lang="hr-BA" sz="2800" dirty="0">
              <a:solidFill>
                <a:srgbClr val="002060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0F96E7-6EE1-475E-A54D-1AF107BF1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252920"/>
            <a:ext cx="6341016" cy="6274340"/>
          </a:xfrm>
        </p:spPr>
        <p:txBody>
          <a:bodyPr anchor="ctr">
            <a:normAutofit/>
          </a:bodyPr>
          <a:lstStyle/>
          <a:p>
            <a:r>
              <a:rPr lang="hr-BA" dirty="0"/>
              <a:t>kada je ponašanje roditelja </a:t>
            </a:r>
            <a:r>
              <a:rPr lang="hr-BA" dirty="0" err="1"/>
              <a:t>ugrožavajuće</a:t>
            </a:r>
            <a:r>
              <a:rPr lang="hr-BA" dirty="0"/>
              <a:t> po dijete žurno obavijestiti CZSS i prema potrebi policiju</a:t>
            </a:r>
          </a:p>
          <a:p>
            <a:r>
              <a:rPr lang="hr-BA" dirty="0"/>
              <a:t>donijeti Protokol o postupanju u kriznim situacijama </a:t>
            </a:r>
          </a:p>
          <a:p>
            <a:r>
              <a:rPr lang="hr-BA" dirty="0"/>
              <a:t>Izraditi ga uz pomoć predstavnika učitelja, stručnih suradnika i ravnatelja, ali i predstavnika učenika i roditelja.</a:t>
            </a:r>
          </a:p>
          <a:p>
            <a:r>
              <a:rPr lang="hr-BA" dirty="0"/>
              <a:t>biti dostupan učenicima, roditeljima i stručnoj javnosti</a:t>
            </a:r>
          </a:p>
          <a:p>
            <a:r>
              <a:rPr lang="hr-BA" dirty="0"/>
              <a:t>U slučaju provođenja ovrhe u školi radi predaje djeteta postupiti po </a:t>
            </a:r>
            <a:r>
              <a:rPr lang="hr-BA" i="1" dirty="0"/>
              <a:t>Pravilniku o načinu postupanja i suradnje suca, stručnog suradnika centra za socijalnu skrb i policijskog službenika za mladež prilikom prisilnog oduzimanja i predaje djeteta</a:t>
            </a:r>
          </a:p>
          <a:p>
            <a:r>
              <a:rPr lang="hr-BA" dirty="0"/>
              <a:t>intenzivna suradnju s centrom za socijalnu skrb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703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7533220-7896-4638-8C05-3CC8513A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3700" b="1" dirty="0">
                <a:solidFill>
                  <a:srgbClr val="002060"/>
                </a:solidFill>
              </a:rPr>
              <a:t>ZDRAVSTVENA ZAŠTITA DJECE U OKVIRU ODGOJNO OBRAZOVNIH USTANOVA</a:t>
            </a:r>
            <a:br>
              <a:rPr lang="hr-BA" sz="3700" dirty="0">
                <a:solidFill>
                  <a:srgbClr val="002060"/>
                </a:solidFill>
              </a:rPr>
            </a:br>
            <a:endParaRPr lang="hr-BA" sz="3700" dirty="0">
              <a:solidFill>
                <a:srgbClr val="002060"/>
              </a:solidFill>
            </a:endParaRPr>
          </a:p>
        </p:txBody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A6353488-702B-4F3C-890D-C16B7CD72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0544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87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8433D3E-DD14-429E-AE86-8FF3CEC4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400" b="1" dirty="0">
                <a:solidFill>
                  <a:srgbClr val="002060"/>
                </a:solidFill>
              </a:rPr>
              <a:t>ZAŠTITA PRAVA UČENIKA OD NEPROFESIONALNOG, NEETIČNOG I KAŽNJIVOG POSTUPANJA DJELATNIKA</a:t>
            </a:r>
            <a:br>
              <a:rPr lang="hr-BA" sz="2400" dirty="0">
                <a:solidFill>
                  <a:srgbClr val="002060"/>
                </a:solidFill>
              </a:rPr>
            </a:br>
            <a:endParaRPr lang="hr-BA" sz="2400" dirty="0">
              <a:solidFill>
                <a:srgbClr val="00206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E6DB7449-44A4-408E-B58C-C5F30C5A7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44643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142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6DEFCE6C-A31C-4B2F-8A76-CF150B33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500" b="1" dirty="0">
                <a:solidFill>
                  <a:srgbClr val="002060"/>
                </a:solidFill>
              </a:rPr>
              <a:t>ZAŠTITA PRAVA DJECE OD POTENCIJALNO ŠTETNIH SADRŽAJA TE OD NEETIČNOG I KAŽNJIVOG POSTUPANJA TREĆIH OSOBA S KOJIMA ODGOJNO OBRAZOVNA USTANOVA OSTVARUJE SURADNJU</a:t>
            </a:r>
            <a:br>
              <a:rPr lang="hr-BA" sz="2500" dirty="0">
                <a:solidFill>
                  <a:srgbClr val="002060"/>
                </a:solidFill>
              </a:rPr>
            </a:br>
            <a:endParaRPr lang="hr-BA" sz="2500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F0F119-F1D0-4FF6-B07B-F4EC57607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hr-BA" dirty="0"/>
              <a:t>Čelnici škola zatražiti posebno uvjerenje o podacima iz kaznene evidencije za sve vanjske suradnike</a:t>
            </a:r>
          </a:p>
          <a:p>
            <a:r>
              <a:rPr lang="hr-BA" dirty="0"/>
              <a:t>Propisom odrediti pravila i uvjete za sudjelovanje i udruga u odgojno obrazovnom procesu</a:t>
            </a:r>
          </a:p>
          <a:p>
            <a:r>
              <a:rPr lang="hr-BA" dirty="0"/>
              <a:t>Iznajmljivanje prostora škole za izvanškolske aktivnosti uvjetovati provjerom prethodne osuđivanosti za sve osobe koje će u prostoru škole dolaziti u kontakt s djecom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05310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3BF180A-1555-4DCD-BC51-6E280946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sz="3100" b="1" dirty="0">
                <a:solidFill>
                  <a:srgbClr val="002060"/>
                </a:solidFill>
              </a:rPr>
              <a:t>SIGURNOST ŠKOLSKIH PROSTORA I ZAŠTITA ŠKOLSKIH USTANOVA OD ULASKA NEOVLAŠTENIH OSOBA</a:t>
            </a:r>
            <a:br>
              <a:rPr lang="hr-BA" sz="3100" dirty="0">
                <a:solidFill>
                  <a:srgbClr val="002060"/>
                </a:solidFill>
              </a:rPr>
            </a:br>
            <a:endParaRPr lang="hr-BA" sz="3100" dirty="0">
              <a:solidFill>
                <a:srgbClr val="00206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Rezervirano mjesto sadržaja 2">
            <a:extLst>
              <a:ext uri="{FF2B5EF4-FFF2-40B4-BE49-F238E27FC236}">
                <a16:creationId xmlns:a16="http://schemas.microsoft.com/office/drawing/2014/main" id="{CD5A9191-2AF4-4274-8D20-E7052E927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36052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103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6DC5DC18-BD8B-4C6C-BD46-AD818ACE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9" y="816638"/>
            <a:ext cx="3553618" cy="5224724"/>
          </a:xfrm>
        </p:spPr>
        <p:txBody>
          <a:bodyPr anchor="ctr">
            <a:normAutofit/>
          </a:bodyPr>
          <a:lstStyle/>
          <a:p>
            <a:r>
              <a:rPr lang="hr-BA" sz="2800" b="1" dirty="0">
                <a:solidFill>
                  <a:srgbClr val="002060"/>
                </a:solidFill>
              </a:rPr>
              <a:t>PRIJEVOZ DJECE U VRTIĆ I ŠKOLU</a:t>
            </a:r>
            <a:br>
              <a:rPr lang="hr-BA" sz="2800" b="1" dirty="0">
                <a:solidFill>
                  <a:srgbClr val="002060"/>
                </a:solidFill>
              </a:rPr>
            </a:br>
            <a:br>
              <a:rPr lang="hr-BA" sz="2800" b="1" dirty="0">
                <a:solidFill>
                  <a:srgbClr val="002060"/>
                </a:solidFill>
              </a:rPr>
            </a:br>
            <a:br>
              <a:rPr lang="hr-BA" sz="2800" dirty="0">
                <a:solidFill>
                  <a:srgbClr val="002060"/>
                </a:solidFill>
              </a:rPr>
            </a:br>
            <a:r>
              <a:rPr lang="hr-BA" sz="2800" b="1" dirty="0">
                <a:solidFill>
                  <a:srgbClr val="002060"/>
                </a:solidFill>
              </a:rPr>
              <a:t>OSPOSOBLJAVANJE DJECE ZA UPRAVLJANJE BICIKLOM</a:t>
            </a:r>
            <a:br>
              <a:rPr lang="hr-BA" sz="2800" dirty="0">
                <a:solidFill>
                  <a:srgbClr val="002060"/>
                </a:solidFill>
              </a:rPr>
            </a:br>
            <a:endParaRPr lang="hr-BA" sz="2800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1C06EB-4385-4B41-8F37-E8412BCA9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hr-BA" dirty="0"/>
              <a:t>upoznati prijevoznike i vozače s </a:t>
            </a:r>
            <a:r>
              <a:rPr lang="hr-BA" i="1" dirty="0"/>
              <a:t>Protokolom o postupanju u slučaju nasilja među djecom i mladima </a:t>
            </a:r>
          </a:p>
          <a:p>
            <a:endParaRPr lang="hr-BA" i="1" dirty="0"/>
          </a:p>
          <a:p>
            <a:endParaRPr lang="hr-BA" i="1" dirty="0"/>
          </a:p>
          <a:p>
            <a:r>
              <a:rPr lang="hr-BA" dirty="0"/>
              <a:t>Djeca biciklisti najranjivija su skupina u prometu </a:t>
            </a:r>
          </a:p>
          <a:p>
            <a:r>
              <a:rPr lang="hr-BA" i="1" dirty="0"/>
              <a:t>Program za osposobljavanje za upravljanje biciklom.</a:t>
            </a:r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2890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FA443B1-A958-4747-8809-923655EE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hr-BA" sz="3300" b="1" dirty="0">
                <a:solidFill>
                  <a:srgbClr val="002060"/>
                </a:solidFill>
              </a:rPr>
              <a:t>PRAVO DJETETA NA SUDJELOVANJE I INFORMACIJU</a:t>
            </a:r>
            <a:br>
              <a:rPr lang="hr-BA" sz="3300" dirty="0"/>
            </a:br>
            <a:endParaRPr lang="hr-BA" sz="3300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Rezervirano mjesto sadržaja 2">
            <a:extLst>
              <a:ext uri="{FF2B5EF4-FFF2-40B4-BE49-F238E27FC236}">
                <a16:creationId xmlns:a16="http://schemas.microsoft.com/office/drawing/2014/main" id="{1A802EE2-72C2-44C0-99DC-DBD8278AC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3471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18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42BB83-953E-4A78-927C-3AFACAF3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485775"/>
            <a:ext cx="8470898" cy="510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b="1" dirty="0"/>
              <a:t>                         </a:t>
            </a:r>
          </a:p>
          <a:p>
            <a:endParaRPr lang="hr-BA" b="1" dirty="0"/>
          </a:p>
          <a:p>
            <a:pPr marL="0" indent="0">
              <a:buNone/>
            </a:pPr>
            <a:r>
              <a:rPr lang="hr-BA" b="1" dirty="0"/>
              <a:t>                         </a:t>
            </a:r>
          </a:p>
          <a:p>
            <a:pPr marL="0" indent="0">
              <a:buNone/>
            </a:pPr>
            <a:endParaRPr lang="hr-BA" b="1" dirty="0"/>
          </a:p>
          <a:p>
            <a:pPr marL="0" indent="0">
              <a:buNone/>
            </a:pPr>
            <a:r>
              <a:rPr lang="hr-BA" b="1" dirty="0"/>
              <a:t>		</a:t>
            </a:r>
            <a:r>
              <a:rPr lang="hr-BA" b="1"/>
              <a:t>	 </a:t>
            </a:r>
            <a:r>
              <a:rPr lang="hr-BA" sz="5400" b="1" dirty="0">
                <a:solidFill>
                  <a:srgbClr val="002060"/>
                </a:solidFill>
              </a:rPr>
              <a:t>HVALA NA PAŽNJI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98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05DA4DA-5C29-4332-867C-7EB5995B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67" y="1378252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BA" sz="4400" b="1" dirty="0">
                <a:solidFill>
                  <a:srgbClr val="002060"/>
                </a:solidFill>
              </a:rPr>
              <a:t>DJECA S TEŠKOĆAMA U RAZVOJU</a:t>
            </a:r>
            <a:br>
              <a:rPr lang="hr-BA" sz="4400" dirty="0">
                <a:solidFill>
                  <a:srgbClr val="002060"/>
                </a:solidFill>
              </a:rPr>
            </a:br>
            <a:endParaRPr lang="hr-BA" sz="4400" dirty="0">
              <a:solidFill>
                <a:srgbClr val="00206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Rezervirano mjesto sadržaja 2">
            <a:extLst>
              <a:ext uri="{FF2B5EF4-FFF2-40B4-BE49-F238E27FC236}">
                <a16:creationId xmlns:a16="http://schemas.microsoft.com/office/drawing/2014/main" id="{9A00D77D-C3BE-4B5D-A1E4-C3A278845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9981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99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53790CD-E765-4FA2-B31A-DCEB99E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BA" b="1" dirty="0">
                <a:solidFill>
                  <a:srgbClr val="002060"/>
                </a:solidFill>
              </a:rPr>
              <a:t>DJECA PRIPADNICI NACIONALNIH MANJINA</a:t>
            </a:r>
            <a:br>
              <a:rPr lang="hr-BA" dirty="0"/>
            </a:br>
            <a:endParaRPr lang="hr-BA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Rezervirano mjesto sadržaja 2">
            <a:extLst>
              <a:ext uri="{FF2B5EF4-FFF2-40B4-BE49-F238E27FC236}">
                <a16:creationId xmlns:a16="http://schemas.microsoft.com/office/drawing/2014/main" id="{75F0A278-3835-4BE0-B569-123FDFA33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77794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25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7E606B1B-5D2B-4BE9-8113-E49907CDB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BA" b="1" dirty="0">
                <a:solidFill>
                  <a:srgbClr val="002060"/>
                </a:solidFill>
              </a:rPr>
              <a:t>NASILJE U ODGOJNO OBRAZOVNIM USTANOVAMA I DJECA S PROBLEMIMA U PONAŠANJU</a:t>
            </a:r>
            <a:br>
              <a:rPr lang="hr-BA" dirty="0">
                <a:solidFill>
                  <a:srgbClr val="002060"/>
                </a:solidFill>
              </a:rPr>
            </a:br>
            <a:endParaRPr lang="hr-BA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56E04F-9630-48EE-9EAA-261B6C19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415636"/>
            <a:ext cx="5431809" cy="5625726"/>
          </a:xfrm>
        </p:spPr>
        <p:txBody>
          <a:bodyPr anchor="ctr">
            <a:normAutofit/>
          </a:bodyPr>
          <a:lstStyle/>
          <a:p>
            <a:r>
              <a:rPr lang="hr-BA" dirty="0"/>
              <a:t>Izgrađivati atmosferu obostranog uvažavanja i poštovanja između djece i učitelja</a:t>
            </a:r>
          </a:p>
          <a:p>
            <a:r>
              <a:rPr lang="hr-BA" dirty="0"/>
              <a:t>Autoritet učitelja graditi temeljem pozitivnog odnosa</a:t>
            </a:r>
          </a:p>
          <a:p>
            <a:r>
              <a:rPr lang="hr-BA" dirty="0"/>
              <a:t>Djeci omogućiti sigurno iskazivanje mišljenja bez straha od posljedica</a:t>
            </a:r>
          </a:p>
          <a:p>
            <a:r>
              <a:rPr lang="hr-BA" dirty="0"/>
              <a:t>Upoznati djecu i roditelje s </a:t>
            </a:r>
            <a:r>
              <a:rPr lang="hr-BA" i="1" dirty="0"/>
              <a:t>Pravilnikom o načinu postupanja odgojno obrazovnih radnika školskih ustanova u poduzimanju mjera zaštite prava učenika te prijave svakog kršenja tih prava nadležnim tijelima; Protokolom o postupanju u slučaju nasilja među djecom i mladima</a:t>
            </a:r>
          </a:p>
          <a:p>
            <a:r>
              <a:rPr lang="hr-BA" dirty="0"/>
              <a:t>unaprjeđivati međuinstitucionalnu i međuresornu suradnju 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1952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DB7B6C42-0A50-4FF4-8438-CBF78A1F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BA" b="1" dirty="0">
                <a:solidFill>
                  <a:srgbClr val="002060"/>
                </a:solidFill>
              </a:rPr>
              <a:t>NASILJE U ODGOJNO OBRAZOVNIM USTANOVAMA I DJECA S PROBLEMIMA U PONAŠANJU</a:t>
            </a:r>
            <a:br>
              <a:rPr lang="hr-BA" dirty="0">
                <a:solidFill>
                  <a:srgbClr val="002060"/>
                </a:solidFill>
              </a:rPr>
            </a:br>
            <a:endParaRPr lang="hr-BA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D59ABC-30AB-4FF4-954D-4BD5A8ECC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BA" b="1" dirty="0"/>
              <a:t>Akcijski plan za prevenciju nasilja u školi 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Ustrojiti bazu podataka o svim preventivnim programima</a:t>
            </a:r>
            <a:r>
              <a:rPr lang="hr-BA" i="1" dirty="0"/>
              <a:t> 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primjena isključivo znanstveno utemeljenih programa 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jednokratne preventivne aktivnosti vanjskih suradnika uz odobrenje MZO-a i AZOO-a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provoditi preventivne aktivnosti za razvoj socijalnih vještina - komunikacija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upoznavati roditelje s problematikom nasilja i nenasilnog rješavanja sukoba 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Potaknuti djecu na sudjelovanje u kreiranju preventivnih strategija škole</a:t>
            </a:r>
          </a:p>
          <a:p>
            <a:pPr lvl="1">
              <a:lnSpc>
                <a:spcPct val="90000"/>
              </a:lnSpc>
            </a:pPr>
            <a:r>
              <a:rPr lang="hr-BA" dirty="0"/>
              <a:t>cjeloživotno obrazovanje nastavnika za rad s djecom s problemima u ponašanju</a:t>
            </a:r>
          </a:p>
          <a:p>
            <a:pPr lvl="1">
              <a:lnSpc>
                <a:spcPct val="90000"/>
              </a:lnSpc>
            </a:pPr>
            <a:endParaRPr lang="hr-BA" b="1" dirty="0"/>
          </a:p>
        </p:txBody>
      </p:sp>
    </p:spTree>
    <p:extLst>
      <p:ext uri="{BB962C8B-B14F-4D97-AF65-F5344CB8AC3E}">
        <p14:creationId xmlns:p14="http://schemas.microsoft.com/office/powerpoint/2010/main" val="250123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608AE00A-6727-438E-BC05-8917D639D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800" b="1" dirty="0">
                <a:solidFill>
                  <a:srgbClr val="002060"/>
                </a:solidFill>
              </a:rPr>
              <a:t>NASILJE U ODGOJNO OBRAZOVNIM USTANOVAMA I DJECA S PROBLEMIMA U PONAŠANJU</a:t>
            </a:r>
            <a:br>
              <a:rPr lang="hr-BA" sz="2800" dirty="0">
                <a:solidFill>
                  <a:srgbClr val="002060"/>
                </a:solidFill>
              </a:rPr>
            </a:br>
            <a:endParaRPr lang="hr-BA" sz="2800" dirty="0">
              <a:solidFill>
                <a:srgbClr val="002060"/>
              </a:solidFill>
            </a:endParaRPr>
          </a:p>
        </p:txBody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C78D4140-3F15-466B-9F74-4101C8881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396874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36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83701BE-B5D2-4F8D-9174-5C3A696C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BA" sz="4400" b="1" dirty="0">
                <a:solidFill>
                  <a:srgbClr val="002060"/>
                </a:solidFill>
              </a:rPr>
              <a:t>DAROVITI UČENICI</a:t>
            </a:r>
            <a:br>
              <a:rPr lang="hr-BA" sz="4400" dirty="0">
                <a:solidFill>
                  <a:srgbClr val="002060"/>
                </a:solidFill>
              </a:rPr>
            </a:br>
            <a:endParaRPr lang="hr-BA" sz="4400" dirty="0">
              <a:solidFill>
                <a:srgbClr val="00206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E8C4F74D-9EDD-496F-9CC3-8E2DFFBA0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44226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24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058F500-2AC3-439E-AB72-01F8A6CE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BA" sz="2800" b="1" dirty="0">
                <a:solidFill>
                  <a:srgbClr val="002060"/>
                </a:solidFill>
              </a:rPr>
              <a:t>PODRŠKA NOVOPRIDOŠLIM UČENICIMA I DJECI MIGRANTIMA</a:t>
            </a:r>
            <a:br>
              <a:rPr lang="hr-BA" sz="2800" dirty="0"/>
            </a:br>
            <a:endParaRPr lang="hr-BA" sz="2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85A9D94-2544-46EA-832D-54321DBF0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1925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97432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1199</Words>
  <Application>Microsoft Office PowerPoint</Application>
  <PresentationFormat>Široki zaslon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PREPORUKE PRAVOBRANITELJICE ZA DJECU U ODNOSU NA ZAŠTITU PRAVA I INTERESA DJECE U ODGOJNO OBRAZOVNIM USTANOVAMA </vt:lpstr>
      <vt:lpstr>PRAVO DJETETA NA SUDJELOVANJE I INFORMACIJU </vt:lpstr>
      <vt:lpstr>DJECA S TEŠKOĆAMA U RAZVOJU </vt:lpstr>
      <vt:lpstr>DJECA PRIPADNICI NACIONALNIH MANJINA </vt:lpstr>
      <vt:lpstr>NASILJE U ODGOJNO OBRAZOVNIM USTANOVAMA I DJECA S PROBLEMIMA U PONAŠANJU </vt:lpstr>
      <vt:lpstr>NASILJE U ODGOJNO OBRAZOVNIM USTANOVAMA I DJECA S PROBLEMIMA U PONAŠANJU </vt:lpstr>
      <vt:lpstr>NASILJE U ODGOJNO OBRAZOVNIM USTANOVAMA I DJECA S PROBLEMIMA U PONAŠANJU </vt:lpstr>
      <vt:lpstr>DAROVITI UČENICI </vt:lpstr>
      <vt:lpstr>PODRŠKA NOVOPRIDOŠLIM UČENICIMA I DJECI MIGRANTIMA </vt:lpstr>
      <vt:lpstr>UČENICI STRUKOVNIH ŠKOLA   UKLANJANJE DISKRIMINIRAJUĆIH SADRŽAJA IZ UDŽBENIKA </vt:lpstr>
      <vt:lpstr>OBRAZOVANJE O DJEČJIM PRAVIMA TE OBILJEŽAVANJE DANA KONVENCIJE O PRAVIMA DJETETA </vt:lpstr>
      <vt:lpstr>DODATNI SADRŽAJI I AKTIVNOSTI U ODGOJNO OBRAZOVNOM PROCESU   OSIGURAVANJE MOBILNOG TIMA STRUČNIH SURADNIKA ZA VIŠE ODGOJNO OBRAZOVNIH USTANOVA </vt:lpstr>
      <vt:lpstr>SURADNJA ODGOJNO OBRAZOVNIH USTANOVA S RODITELJIMA, OSOBAMA KOJIMA SU DJECA POVJERENA I DRUGIM TIJELIMA I USTANOVAMA RADI ZAŠTITE NAJBOLJEG INTERESA DJETETA    MEĐUSOBNI ODNOSI RADNIKA ODGOJNO OBRAZOVNIH USTANOVA I NJIHOV UTJECAJ NA DJECU  </vt:lpstr>
      <vt:lpstr>ZAŠTITA DJECE U ODGOJNO OBRAZOVNIM USTANOVAMA U SITUACIJI UGROŽAVAJUĆEG PONAŠANJA RODITELJA ILI OSOBA KOJIMA SU DJECA POVJERENA </vt:lpstr>
      <vt:lpstr>ZDRAVSTVENA ZAŠTITA DJECE U OKVIRU ODGOJNO OBRAZOVNIH USTANOVA </vt:lpstr>
      <vt:lpstr>ZAŠTITA PRAVA UČENIKA OD NEPROFESIONALNOG, NEETIČNOG I KAŽNJIVOG POSTUPANJA DJELATNIKA </vt:lpstr>
      <vt:lpstr>ZAŠTITA PRAVA DJECE OD POTENCIJALNO ŠTETNIH SADRŽAJA TE OD NEETIČNOG I KAŽNJIVOG POSTUPANJA TREĆIH OSOBA S KOJIMA ODGOJNO OBRAZOVNA USTANOVA OSTVARUJE SURADNJU </vt:lpstr>
      <vt:lpstr>SIGURNOST ŠKOLSKIH PROSTORA I ZAŠTITA ŠKOLSKIH USTANOVA OD ULASKA NEOVLAŠTENIH OSOBA </vt:lpstr>
      <vt:lpstr>PRIJEVOZ DJECE U VRTIĆ I ŠKOLU   OSPOSOBLJAVANJE DJECE ZA UPRAVLJANJE BICIKLOM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PREPORUKE PRAVOBRANITELJICE ZA DJECU U ODNOSU NA ZAŠTITU PRAVA I INTERESA DJECE U ODGOJNO OBRAZOVNIM USTANOVAMA </dc:title>
  <dc:creator>HELENA BOŠKOVIĆ</dc:creator>
  <cp:lastModifiedBy>HELENA BOŠKOVIĆ</cp:lastModifiedBy>
  <cp:revision>11</cp:revision>
  <dcterms:created xsi:type="dcterms:W3CDTF">2019-12-17T10:42:26Z</dcterms:created>
  <dcterms:modified xsi:type="dcterms:W3CDTF">2020-01-23T11:02:24Z</dcterms:modified>
</cp:coreProperties>
</file>