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  <p:sldId id="263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E4D-4A7C-BCE4-460FD1D148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E4D-4A7C-BCE4-460FD1D148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218</c:v>
                </c:pt>
                <c:pt idx="1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7E-419D-9D9B-4260DF24928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C2A-46DD-B6F9-3A17A406B5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C2A-46DD-B6F9-3A17A406B5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56</c:v>
                </c:pt>
                <c:pt idx="1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B7-4FBA-94CD-C419EFB3A54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72F-456A-B405-2BB85C9405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72F-456A-B405-2BB85C9405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UGLAVNOM DA</c:v>
                </c:pt>
                <c:pt idx="1">
                  <c:v>UGLAVNOM 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238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8B-4932-8054-CE33ADC05E8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1F1-4011-9A45-8CA05C6085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1F1-4011-9A45-8CA05C6085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NA MOBITELU</c:v>
                </c:pt>
                <c:pt idx="1">
                  <c:v>NA RAČUNALU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60</c:v>
                </c:pt>
                <c:pt idx="1">
                  <c:v>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B7-4FBA-94CD-C419EFB3A54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304-4970-BB52-C62CA2AEA1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304-4970-BB52-C62CA2AEA1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233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FE-4D37-BBD7-51EEFF4BAFA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892-4D9F-A35A-228181ECF0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892-4D9F-A35A-228181ECF09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129</c:v>
                </c:pt>
                <c:pt idx="1">
                  <c:v>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77-4CB6-A621-F835E95C62B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219-4D84-84EB-D92AB92BD55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219-4D84-84EB-D92AB92BD5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127</c:v>
                </c:pt>
                <c:pt idx="1">
                  <c:v>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82-44EB-8FDD-673B5C2FCC1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6AF-473C-9B02-8F75D7CB9D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6AF-473C-9B02-8F75D7CB9D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UGLAVNOM DA</c:v>
                </c:pt>
                <c:pt idx="1">
                  <c:v>UGLAVNOM 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201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F-4440-B81C-F90F5497222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FB2-4915-9A8F-DC881F83D3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FB2-4915-9A8F-DC881F83D3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213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0E-410A-A439-838D6EFB8BC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502-4FA1-9645-BD0D30016E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502-4FA1-9645-BD0D30016E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185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8B-4932-8054-CE33ADC05E8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5DA-4AC2-A5BB-F69AEDE2D3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5DA-4AC2-A5BB-F69AEDE2D3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UGLAVNOM DA</c:v>
                </c:pt>
                <c:pt idx="1">
                  <c:v>UGLAVNOM 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230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B7-4FBA-94CD-C419EFB3A54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B06-458D-98B9-BB95587F51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B06-458D-98B9-BB95587F51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59</c:v>
                </c:pt>
                <c:pt idx="1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8B-4932-8054-CE33ADC05E8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12.05.2020.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88735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12.05.2020.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17761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12.05.2020.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1960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12.05.2020.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548778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12.05.2020.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6517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12.05.2020.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093735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12.05.2020.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933772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12.05.2020.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65119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12.05.2020.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83585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12.05.2020.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83731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12.05.2020.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1042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12.05.2020.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05057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12.05.2020.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7282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12.05.2020.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69749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12.05.2020.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80977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12.05.2020.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0229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80EA8-5283-4393-A728-A4722DFB0B82}" type="datetimeFigureOut">
              <a:rPr lang="hr-BA" smtClean="0"/>
              <a:t>12.05.2020.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5650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BDE694-6FDB-4C4F-A136-F130ADE2C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r>
              <a:rPr lang="hr-BA" dirty="0">
                <a:solidFill>
                  <a:schemeClr val="accent2">
                    <a:lumMod val="50000"/>
                  </a:schemeClr>
                </a:solidFill>
              </a:rPr>
              <a:t>Anketa roditelji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E763059-D7EA-4FD3-BB01-23690A037D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BA" dirty="0">
                <a:solidFill>
                  <a:schemeClr val="accent2">
                    <a:lumMod val="50000"/>
                  </a:schemeClr>
                </a:solidFill>
              </a:rPr>
              <a:t>Anketu popunilo 256 roditelja</a:t>
            </a:r>
          </a:p>
        </p:txBody>
      </p:sp>
    </p:spTree>
    <p:extLst>
      <p:ext uri="{BB962C8B-B14F-4D97-AF65-F5344CB8AC3E}">
        <p14:creationId xmlns:p14="http://schemas.microsoft.com/office/powerpoint/2010/main" val="2646198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590820-7A49-4BF8-8E8C-53646CCAF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53739"/>
            <a:ext cx="8596668" cy="889262"/>
          </a:xfrm>
        </p:spPr>
        <p:txBody>
          <a:bodyPr>
            <a:normAutofit fontScale="90000"/>
          </a:bodyPr>
          <a:lstStyle/>
          <a:p>
            <a:r>
              <a:rPr lang="hr-HR" sz="3100" dirty="0">
                <a:solidFill>
                  <a:srgbClr val="002060"/>
                </a:solidFill>
              </a:rPr>
              <a:t>PRIJEDLOZI RODITELJA</a:t>
            </a:r>
            <a:br>
              <a:rPr lang="hr-HR" sz="2800" dirty="0">
                <a:solidFill>
                  <a:srgbClr val="002060"/>
                </a:solidFill>
              </a:rPr>
            </a:br>
            <a:endParaRPr lang="hr-BA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CD57C01-6252-463C-92EA-7784147BE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834887"/>
            <a:ext cx="8596668" cy="58204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Bolji uređaji (laptopi, računala), bolja internetska veza, </a:t>
            </a:r>
            <a:r>
              <a:rPr lang="hr-HR" sz="2000" dirty="0" err="1">
                <a:solidFill>
                  <a:srgbClr val="002060"/>
                </a:solidFill>
              </a:rPr>
              <a:t>nezagušenost</a:t>
            </a:r>
            <a:r>
              <a:rPr lang="hr-HR" sz="2000" dirty="0">
                <a:solidFill>
                  <a:srgbClr val="002060"/>
                </a:solidFill>
              </a:rPr>
              <a:t> platforme (</a:t>
            </a:r>
            <a:r>
              <a:rPr lang="hr-HR" sz="2000" dirty="0" err="1">
                <a:solidFill>
                  <a:srgbClr val="002060"/>
                </a:solidFill>
              </a:rPr>
              <a:t>Teams</a:t>
            </a:r>
            <a:r>
              <a:rPr lang="hr-HR" sz="2000" dirty="0">
                <a:solidFill>
                  <a:srgbClr val="002060"/>
                </a:solidFill>
              </a:rPr>
              <a:t>, </a:t>
            </a:r>
            <a:r>
              <a:rPr lang="hr-HR" sz="2000" dirty="0" err="1">
                <a:solidFill>
                  <a:srgbClr val="002060"/>
                </a:solidFill>
              </a:rPr>
              <a:t>Yamer</a:t>
            </a:r>
            <a:r>
              <a:rPr lang="hr-HR" sz="2000" dirty="0">
                <a:solidFill>
                  <a:srgbClr val="002060"/>
                </a:solidFill>
              </a:rPr>
              <a:t>, slično. I nadam se da ovo neće potrajati, jer ništa ne može u potpunosti zamijeniti normalnu nastavu!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Zadovoljna sam nastavom na daljinu. Moje dijete se odlično snašlo i nema nikakvih problema.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Video prezentacija gradiva od strane profesora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Više kvizova, detaljnijeg objašnjenja zadatka iz matematike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Sve je super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Da se ne šalju zadaće jako kasno i da se odredi vrijeme slanja zadaća učenicima Hvala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Kada je novo gradivo da se radi preko video poziva.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Duži rokovi.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Više i redovitije konkretne i jasne povratne informacije o urađenom (pojedini predmeti).</a:t>
            </a:r>
          </a:p>
          <a:p>
            <a:endParaRPr lang="hr-BA" sz="2000" dirty="0"/>
          </a:p>
        </p:txBody>
      </p:sp>
    </p:spTree>
    <p:extLst>
      <p:ext uri="{BB962C8B-B14F-4D97-AF65-F5344CB8AC3E}">
        <p14:creationId xmlns:p14="http://schemas.microsoft.com/office/powerpoint/2010/main" val="2801360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590820-7A49-4BF8-8E8C-53646CCAF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53739"/>
            <a:ext cx="8596668" cy="889262"/>
          </a:xfrm>
        </p:spPr>
        <p:txBody>
          <a:bodyPr>
            <a:normAutofit fontScale="90000"/>
          </a:bodyPr>
          <a:lstStyle/>
          <a:p>
            <a:r>
              <a:rPr lang="hr-HR" sz="3100" dirty="0">
                <a:solidFill>
                  <a:srgbClr val="002060"/>
                </a:solidFill>
              </a:rPr>
              <a:t>PRIJEDLOZI RODITELJA</a:t>
            </a:r>
            <a:br>
              <a:rPr lang="hr-HR" sz="2800" dirty="0">
                <a:solidFill>
                  <a:srgbClr val="002060"/>
                </a:solidFill>
              </a:rPr>
            </a:br>
            <a:endParaRPr lang="hr-BA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CD57C01-6252-463C-92EA-7784147BE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834887"/>
            <a:ext cx="8596668" cy="58204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Malo se kreću, puno sjede!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Prijedlog je da se </a:t>
            </a:r>
            <a:r>
              <a:rPr lang="hr-HR" sz="2000" dirty="0" err="1">
                <a:solidFill>
                  <a:srgbClr val="002060"/>
                </a:solidFill>
              </a:rPr>
              <a:t>omoguči</a:t>
            </a:r>
            <a:r>
              <a:rPr lang="hr-HR" sz="2000" dirty="0">
                <a:solidFill>
                  <a:srgbClr val="002060"/>
                </a:solidFill>
              </a:rPr>
              <a:t> ispravak prijašnjih ocjena nekim dodatnim zadatcima. Da profesori daju učenicima povratne inf. o napravljenim zadatcima i eventualnim greškama. Bolja komunikacija s učenicima.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Smatram da bi bilo prikladno da učenici dobiju zadatke u terminu u kojem traje nastava i kada završe da pošalju. Kako bi imali i malo vremena za sebe.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Da se manje šalju zadaće jer ovo nije odmor za djecu nego nastavljaju jednako živjeti, trenirati i baviti se stvarima koje su radili i prije. Za vrijeme normalne nastave učenici nisu imali toliko zadaća i ocjena. To što su djeca kod kuće ne znači da imaju vremena cijeli dan da budu za računalom i da čekaju zadaće jer neki profesori pošalju ujutro a neki poslijepodne. Treba napravit raspored slanja zadaća i povećati vrijeme predaje zadaća.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000" dirty="0">
              <a:solidFill>
                <a:srgbClr val="002060"/>
              </a:solidFill>
            </a:endParaRPr>
          </a:p>
          <a:p>
            <a:endParaRPr lang="hr-BA" sz="2000" dirty="0"/>
          </a:p>
        </p:txBody>
      </p:sp>
    </p:spTree>
    <p:extLst>
      <p:ext uri="{BB962C8B-B14F-4D97-AF65-F5344CB8AC3E}">
        <p14:creationId xmlns:p14="http://schemas.microsoft.com/office/powerpoint/2010/main" val="2276224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590820-7A49-4BF8-8E8C-53646CCAF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53739"/>
            <a:ext cx="8596668" cy="889262"/>
          </a:xfrm>
        </p:spPr>
        <p:txBody>
          <a:bodyPr>
            <a:normAutofit fontScale="90000"/>
          </a:bodyPr>
          <a:lstStyle/>
          <a:p>
            <a:r>
              <a:rPr lang="hr-HR" sz="3100" dirty="0">
                <a:solidFill>
                  <a:srgbClr val="002060"/>
                </a:solidFill>
              </a:rPr>
              <a:t>PRIJEDLOZI RODITELJA</a:t>
            </a:r>
            <a:br>
              <a:rPr lang="hr-HR" sz="2800" dirty="0">
                <a:solidFill>
                  <a:srgbClr val="002060"/>
                </a:solidFill>
              </a:rPr>
            </a:br>
            <a:endParaRPr lang="hr-BA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CD57C01-6252-463C-92EA-7784147BE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272209"/>
            <a:ext cx="8596668" cy="477078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Ja iskreno mislim da bi moglo biti malo vise organizacije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Vratit normalnu nastavu!!!!!!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Više videa u kojima se objašnjava, kvizovi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Ispravljanje svih ocjena online.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0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000" dirty="0">
              <a:solidFill>
                <a:srgbClr val="002060"/>
              </a:solidFill>
            </a:endParaRPr>
          </a:p>
          <a:p>
            <a:r>
              <a:rPr lang="hr-HR" sz="2000">
                <a:solidFill>
                  <a:srgbClr val="002060"/>
                </a:solidFill>
              </a:rPr>
              <a:t>				HVALA</a:t>
            </a:r>
            <a:endParaRPr lang="hr-HR" sz="20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0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000" dirty="0">
              <a:solidFill>
                <a:srgbClr val="002060"/>
              </a:solidFill>
            </a:endParaRPr>
          </a:p>
          <a:p>
            <a:endParaRPr lang="hr-BA" sz="2000" dirty="0"/>
          </a:p>
        </p:txBody>
      </p:sp>
    </p:spTree>
    <p:extLst>
      <p:ext uri="{BB962C8B-B14F-4D97-AF65-F5344CB8AC3E}">
        <p14:creationId xmlns:p14="http://schemas.microsoft.com/office/powerpoint/2010/main" val="2238868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A999CA-4F45-423A-923E-565900513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454492" cy="1320800"/>
          </a:xfrm>
        </p:spPr>
        <p:txBody>
          <a:bodyPr>
            <a:normAutofit fontScale="90000"/>
          </a:bodyPr>
          <a:lstStyle/>
          <a:p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Zadovoljan/na sam organizacijom 			Analizirate li bilješke o vašem</a:t>
            </a:r>
            <a:br>
              <a:rPr lang="hr-BA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nastave u novonastaloj situaciji				djetetu u e-dnevniku redovito</a:t>
            </a:r>
            <a:br>
              <a:rPr lang="hr-BA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hr-BA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8" name="Rezervirano mjesto sadržaja 7">
            <a:extLst>
              <a:ext uri="{FF2B5EF4-FFF2-40B4-BE49-F238E27FC236}">
                <a16:creationId xmlns:a16="http://schemas.microsoft.com/office/drawing/2014/main" id="{129E1494-AF29-4DC9-AAFF-B8AD93D67CE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2402682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Rezervirano mjesto sadržaja 13">
            <a:extLst>
              <a:ext uri="{FF2B5EF4-FFF2-40B4-BE49-F238E27FC236}">
                <a16:creationId xmlns:a16="http://schemas.microsoft.com/office/drawing/2014/main" id="{C23FB430-FB0F-42FB-905C-79ED4BC9557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6643272"/>
              </p:ext>
            </p:extLst>
          </p:nvPr>
        </p:nvGraphicFramePr>
        <p:xfrm>
          <a:off x="6421369" y="2144506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287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CD4940-47F1-4268-A11D-6D011DB68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255709" cy="1320800"/>
          </a:xfrm>
        </p:spPr>
        <p:txBody>
          <a:bodyPr>
            <a:normAutofit fontScale="90000"/>
          </a:bodyPr>
          <a:lstStyle/>
          <a:p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Komunicirate li s razrednikom		Je li nastava na daljinu kvalitetno</a:t>
            </a:r>
            <a:br>
              <a:rPr lang="hr-BA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	redovito								zamijenila redovnu nastavu</a:t>
            </a:r>
          </a:p>
        </p:txBody>
      </p:sp>
      <p:graphicFrame>
        <p:nvGraphicFramePr>
          <p:cNvPr id="8" name="Rezervirano mjesto sadržaja 7">
            <a:extLst>
              <a:ext uri="{FF2B5EF4-FFF2-40B4-BE49-F238E27FC236}">
                <a16:creationId xmlns:a16="http://schemas.microsoft.com/office/drawing/2014/main" id="{07CB25ED-32FE-4E82-99EB-A2338444941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18614840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Rezervirano mjesto sadržaja 13">
            <a:extLst>
              <a:ext uri="{FF2B5EF4-FFF2-40B4-BE49-F238E27FC236}">
                <a16:creationId xmlns:a16="http://schemas.microsoft.com/office/drawing/2014/main" id="{3BC11AED-9FC9-4C86-8F41-CE130BF05D4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7027627"/>
              </p:ext>
            </p:extLst>
          </p:nvPr>
        </p:nvGraphicFramePr>
        <p:xfrm>
          <a:off x="5984047" y="2104750"/>
          <a:ext cx="418465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087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D6B27F-4A8D-46F2-84D7-A4B65D316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474576" cy="1320800"/>
          </a:xfrm>
        </p:spPr>
        <p:txBody>
          <a:bodyPr>
            <a:normAutofit/>
          </a:bodyPr>
          <a:lstStyle/>
          <a:p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Smatram da učenici					Učenici se dobro snalaze u</a:t>
            </a:r>
            <a:br>
              <a:rPr lang="hr-BA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dobivaju previše zadataka		nastavi na daljinu</a:t>
            </a:r>
          </a:p>
        </p:txBody>
      </p:sp>
      <p:graphicFrame>
        <p:nvGraphicFramePr>
          <p:cNvPr id="8" name="Rezervirano mjesto sadržaja 7">
            <a:extLst>
              <a:ext uri="{FF2B5EF4-FFF2-40B4-BE49-F238E27FC236}">
                <a16:creationId xmlns:a16="http://schemas.microsoft.com/office/drawing/2014/main" id="{C233DB26-0F5B-4414-B6C7-47CD47A1D72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55697165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Rezervirano mjesto sadržaja 18">
            <a:extLst>
              <a:ext uri="{FF2B5EF4-FFF2-40B4-BE49-F238E27FC236}">
                <a16:creationId xmlns:a16="http://schemas.microsoft.com/office/drawing/2014/main" id="{445CC700-3C24-4C81-A9C7-43F8FD0BF4C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1947616"/>
              </p:ext>
            </p:extLst>
          </p:nvPr>
        </p:nvGraphicFramePr>
        <p:xfrm>
          <a:off x="5546725" y="2160587"/>
          <a:ext cx="418465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4378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154221-33EE-40C2-B9A3-88FE5BE78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245770" cy="1320800"/>
          </a:xfrm>
        </p:spPr>
        <p:txBody>
          <a:bodyPr>
            <a:normAutofit fontScale="90000"/>
          </a:bodyPr>
          <a:lstStyle/>
          <a:p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Učenici su aktivniji u nastavi				Upute nastavnika za rješavanje</a:t>
            </a:r>
            <a:br>
              <a:rPr lang="hr-BA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na daljinu nego u nastavi u školi			zadataka su razumljive</a:t>
            </a:r>
          </a:p>
        </p:txBody>
      </p:sp>
      <p:graphicFrame>
        <p:nvGraphicFramePr>
          <p:cNvPr id="8" name="Rezervirano mjesto sadržaja 7">
            <a:extLst>
              <a:ext uri="{FF2B5EF4-FFF2-40B4-BE49-F238E27FC236}">
                <a16:creationId xmlns:a16="http://schemas.microsoft.com/office/drawing/2014/main" id="{3A8554AB-81A3-4475-BB9D-9DEE568FC6C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6999412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Rezervirano mjesto sadržaja 13">
            <a:extLst>
              <a:ext uri="{FF2B5EF4-FFF2-40B4-BE49-F238E27FC236}">
                <a16:creationId xmlns:a16="http://schemas.microsoft.com/office/drawing/2014/main" id="{B5C6E257-AAC3-4FC2-8D2E-AF347F8A474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99192132"/>
              </p:ext>
            </p:extLst>
          </p:nvPr>
        </p:nvGraphicFramePr>
        <p:xfrm>
          <a:off x="5089525" y="2160588"/>
          <a:ext cx="418465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24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154221-33EE-40C2-B9A3-88FE5BE78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5" y="609600"/>
            <a:ext cx="11777870" cy="1320800"/>
          </a:xfrm>
        </p:spPr>
        <p:txBody>
          <a:bodyPr>
            <a:normAutofit fontScale="90000"/>
          </a:bodyPr>
          <a:lstStyle/>
          <a:p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Za ostvarivanje boljeg uspjeha učeniku	Smatram da je učenicima potrebna</a:t>
            </a:r>
            <a:br>
              <a:rPr lang="hr-BA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je potrebna dodatna pomoć izvan škole	pomoć roditelja u obavljanju zadataka</a:t>
            </a:r>
          </a:p>
        </p:txBody>
      </p:sp>
      <p:graphicFrame>
        <p:nvGraphicFramePr>
          <p:cNvPr id="8" name="Rezervirano mjesto sadržaja 7">
            <a:extLst>
              <a:ext uri="{FF2B5EF4-FFF2-40B4-BE49-F238E27FC236}">
                <a16:creationId xmlns:a16="http://schemas.microsoft.com/office/drawing/2014/main" id="{3A8554AB-81A3-4475-BB9D-9DEE568FC6C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87660043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Rezervirano mjesto sadržaja 13">
            <a:extLst>
              <a:ext uri="{FF2B5EF4-FFF2-40B4-BE49-F238E27FC236}">
                <a16:creationId xmlns:a16="http://schemas.microsoft.com/office/drawing/2014/main" id="{B5C6E257-AAC3-4FC2-8D2E-AF347F8A474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86259419"/>
              </p:ext>
            </p:extLst>
          </p:nvPr>
        </p:nvGraphicFramePr>
        <p:xfrm>
          <a:off x="5964169" y="2154446"/>
          <a:ext cx="418465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4831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154221-33EE-40C2-B9A3-88FE5BE78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5" y="609600"/>
            <a:ext cx="11777870" cy="1320800"/>
          </a:xfrm>
        </p:spPr>
        <p:txBody>
          <a:bodyPr>
            <a:normAutofit fontScale="90000"/>
          </a:bodyPr>
          <a:lstStyle/>
          <a:p>
            <a:r>
              <a:rPr lang="hr-BA" sz="2800" dirty="0">
                <a:solidFill>
                  <a:srgbClr val="002060"/>
                </a:solidFill>
              </a:rPr>
              <a:t>Praćenje napretka učenika u e-dnevniku	Izvršavaju li učenici svoje zadatke?</a:t>
            </a:r>
            <a:br>
              <a:rPr lang="hr-BA" sz="2800" dirty="0">
                <a:solidFill>
                  <a:srgbClr val="002060"/>
                </a:solidFill>
              </a:rPr>
            </a:br>
            <a:r>
              <a:rPr lang="hr-BA" sz="2800" dirty="0">
                <a:solidFill>
                  <a:srgbClr val="002060"/>
                </a:solidFill>
              </a:rPr>
              <a:t>je razumljivo i pravovremeno				</a:t>
            </a:r>
          </a:p>
        </p:txBody>
      </p:sp>
      <p:graphicFrame>
        <p:nvGraphicFramePr>
          <p:cNvPr id="8" name="Rezervirano mjesto sadržaja 7">
            <a:extLst>
              <a:ext uri="{FF2B5EF4-FFF2-40B4-BE49-F238E27FC236}">
                <a16:creationId xmlns:a16="http://schemas.microsoft.com/office/drawing/2014/main" id="{3A8554AB-81A3-4475-BB9D-9DEE568FC6C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76875613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Rezervirano mjesto sadržaja 13">
            <a:extLst>
              <a:ext uri="{FF2B5EF4-FFF2-40B4-BE49-F238E27FC236}">
                <a16:creationId xmlns:a16="http://schemas.microsoft.com/office/drawing/2014/main" id="{B5C6E257-AAC3-4FC2-8D2E-AF347F8A474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27049046"/>
              </p:ext>
            </p:extLst>
          </p:nvPr>
        </p:nvGraphicFramePr>
        <p:xfrm>
          <a:off x="5964169" y="2154446"/>
          <a:ext cx="418465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560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BEC180-7757-420D-8F66-C9C936FA4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77685"/>
            <a:ext cx="8596668" cy="1272211"/>
          </a:xfrm>
        </p:spPr>
        <p:txBody>
          <a:bodyPr>
            <a:normAutofit/>
          </a:bodyPr>
          <a:lstStyle/>
          <a:p>
            <a:r>
              <a:rPr lang="hr-BA" sz="2800" dirty="0">
                <a:solidFill>
                  <a:srgbClr val="002060"/>
                </a:solidFill>
              </a:rPr>
              <a:t>Procijenite aktivnost svog djeteta u nastavi na daljinu		</a:t>
            </a:r>
            <a:r>
              <a:rPr lang="hr-BA" sz="2800" dirty="0">
                <a:solidFill>
                  <a:srgbClr val="C00000"/>
                </a:solidFill>
              </a:rPr>
              <a:t>4,5</a:t>
            </a:r>
            <a:endParaRPr lang="hr-BA" sz="2800" dirty="0">
              <a:solidFill>
                <a:srgbClr val="002060"/>
              </a:solidFill>
            </a:endParaRP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2456099-B99A-47E1-B450-C5D4E21CF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846467"/>
            <a:ext cx="8596668" cy="4772993"/>
          </a:xfrm>
        </p:spPr>
        <p:txBody>
          <a:bodyPr/>
          <a:lstStyle/>
          <a:p>
            <a:r>
              <a:rPr lang="hr-HR" sz="2800" dirty="0">
                <a:solidFill>
                  <a:srgbClr val="002060"/>
                </a:solidFill>
              </a:rPr>
              <a:t>PRIJEDLOZI RODITELJA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Moj prijedlog bi bio da im se uvede sto vise kvizova i projekata da budu malo vise aktivni.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Smatram da bi pojedini nastavnici trebali imati razumijevanja i biti manje zahtjevni jer djeca ionako na dnevnoj bazi dobivaju gomilu zadataka te ne stignu sve izvršiti.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Smanjiti opseg gradiva na najvažnije stvari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i vama je novo iskustvo, budite strpljivi i razumni i djeci je to novina.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Da šalju više videa da učenici pohvataju novo gradivo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Molim Vas malo manje zadaće ovo je pretjerano.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rgbClr val="002060"/>
              </a:solidFill>
            </a:endParaRP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94574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590820-7A49-4BF8-8E8C-53646CCAF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889262"/>
          </a:xfrm>
        </p:spPr>
        <p:txBody>
          <a:bodyPr>
            <a:normAutofit fontScale="90000"/>
          </a:bodyPr>
          <a:lstStyle/>
          <a:p>
            <a:r>
              <a:rPr lang="hr-HR" sz="3100" dirty="0">
                <a:solidFill>
                  <a:srgbClr val="002060"/>
                </a:solidFill>
              </a:rPr>
              <a:t>PRIJEDLOZI RODITELJA</a:t>
            </a:r>
            <a:br>
              <a:rPr lang="hr-HR" sz="2800" dirty="0">
                <a:solidFill>
                  <a:srgbClr val="002060"/>
                </a:solidFill>
              </a:rPr>
            </a:br>
            <a:endParaRPr lang="hr-BA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CD57C01-6252-463C-92EA-7784147BE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143001"/>
            <a:ext cx="8596668" cy="551232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Manje domaće zadaće, dijete cijeli dan sjedi za kompjuterom i piše nešto.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Smatram da je sve dobro i da ne treba ništa promijeniti.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da vrijeme za pisanje testa iz matematike bude duže.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Trenutno nemam prijedloga mislim da ne može bolje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zadovoljna sam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Manje zadataka te da se što prije vrate u školske klupe.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Hvala profesorima u ovoj situaciji, djeca moraju ozbiljnije shvatiti i izvršavati zadane zadatke.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Veća razgovjetnost postavljenih zadataka, veća aktivacija profesora kod objašnjavanja zadataka, bolja organiziranost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Nemam prijedlog, jer smatram da je sve dobro organizirano.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68922944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657</Words>
  <Application>Microsoft Office PowerPoint</Application>
  <PresentationFormat>Široki zaslon</PresentationFormat>
  <Paragraphs>51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Faseta</vt:lpstr>
      <vt:lpstr>Anketa roditelji</vt:lpstr>
      <vt:lpstr>Zadovoljan/na sam organizacijom    Analizirate li bilješke o vašem nastave u novonastaloj situaciji    djetetu u e-dnevniku redovito </vt:lpstr>
      <vt:lpstr>Komunicirate li s razrednikom  Je li nastava na daljinu kvalitetno  redovito        zamijenila redovnu nastavu</vt:lpstr>
      <vt:lpstr>Smatram da učenici     Učenici se dobro snalaze u dobivaju previše zadataka  nastavi na daljinu</vt:lpstr>
      <vt:lpstr>Učenici su aktivniji u nastavi    Upute nastavnika za rješavanje na daljinu nego u nastavi u školi   zadataka su razumljive</vt:lpstr>
      <vt:lpstr>Za ostvarivanje boljeg uspjeha učeniku Smatram da je učenicima potrebna je potrebna dodatna pomoć izvan škole pomoć roditelja u obavljanju zadataka</vt:lpstr>
      <vt:lpstr>Praćenje napretka učenika u e-dnevniku Izvršavaju li učenici svoje zadatke? je razumljivo i pravovremeno    </vt:lpstr>
      <vt:lpstr>Procijenite aktivnost svog djeteta u nastavi na daljinu  4,5</vt:lpstr>
      <vt:lpstr>PRIJEDLOZI RODITELJA </vt:lpstr>
      <vt:lpstr>PRIJEDLOZI RODITELJA </vt:lpstr>
      <vt:lpstr>PRIJEDLOZI RODITELJA </vt:lpstr>
      <vt:lpstr>PRIJEDLOZI RODITELJA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Anketa profesori</dc:title>
  <dc:creator>HELENA BOŠKOVIĆ</dc:creator>
  <cp:lastModifiedBy>HELENA BOŠKOVIĆ</cp:lastModifiedBy>
  <cp:revision>19</cp:revision>
  <dcterms:created xsi:type="dcterms:W3CDTF">2020-04-22T07:03:54Z</dcterms:created>
  <dcterms:modified xsi:type="dcterms:W3CDTF">2020-05-12T07:15:54Z</dcterms:modified>
</cp:coreProperties>
</file>