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25EC-6C83-4DEF-AFD3-6B14A199C6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Unfinished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finished</a:t>
            </a:r>
            <a:r>
              <a:rPr lang="hr-HR" dirty="0"/>
              <a:t> </a:t>
            </a:r>
            <a:r>
              <a:rPr lang="hr-HR" dirty="0" err="1"/>
              <a:t>actions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DA8CF-CC56-4898-95D5-70F98B85C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Present</a:t>
            </a:r>
            <a:r>
              <a:rPr lang="hr-HR" dirty="0"/>
              <a:t> Perfect </a:t>
            </a:r>
            <a:r>
              <a:rPr lang="hr-HR" dirty="0" err="1"/>
              <a:t>simple</a:t>
            </a:r>
            <a:r>
              <a:rPr lang="hr-HR" dirty="0"/>
              <a:t> vs.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perfect</a:t>
            </a:r>
            <a:r>
              <a:rPr lang="hr-HR" dirty="0"/>
              <a:t> </a:t>
            </a:r>
            <a:r>
              <a:rPr lang="hr-HR" dirty="0" err="1"/>
              <a:t>continuous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9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plant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35437" y="1502648"/>
            <a:ext cx="3034563" cy="33955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sHe’s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planting</a:t>
            </a:r>
            <a:r>
              <a:rPr lang="hr-HR" sz="4000" dirty="0"/>
              <a:t> some </a:t>
            </a:r>
            <a:r>
              <a:rPr lang="hr-HR" sz="4000" dirty="0" err="1"/>
              <a:t>flowers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plants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772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plant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62399" y="1502648"/>
            <a:ext cx="2980638" cy="33955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sHe’s</a:t>
            </a:r>
            <a:r>
              <a:rPr lang="hr-HR" sz="4000" dirty="0"/>
              <a:t> </a:t>
            </a:r>
            <a:r>
              <a:rPr lang="hr-HR" sz="4000" dirty="0" err="1"/>
              <a:t>planted</a:t>
            </a:r>
            <a:r>
              <a:rPr lang="hr-HR" sz="4000" dirty="0"/>
              <a:t> some </a:t>
            </a:r>
            <a:r>
              <a:rPr lang="hr-HR" sz="4000" dirty="0" err="1"/>
              <a:t>flowers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plants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75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mow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76923" y="1502648"/>
            <a:ext cx="2951590" cy="33955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mowing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lawn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324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mow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76923" y="1608336"/>
            <a:ext cx="2951590" cy="31841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mowed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lawn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27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shopping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81002" y="1502648"/>
            <a:ext cx="2943431" cy="33955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sHe’s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doing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shopping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1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shopping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81002" y="1593207"/>
            <a:ext cx="2943431" cy="321438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sHe’s</a:t>
            </a:r>
            <a:r>
              <a:rPr lang="hr-HR" sz="4000" dirty="0"/>
              <a:t> </a:t>
            </a:r>
            <a:r>
              <a:rPr lang="hr-HR" sz="4000" dirty="0" err="1"/>
              <a:t>done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shopping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467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read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81002" y="1592871"/>
            <a:ext cx="2943431" cy="32150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reading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newspaper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107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read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581002" y="1709468"/>
            <a:ext cx="2943431" cy="29818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read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newspaper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372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clean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53" r="16253"/>
          <a:stretch>
            <a:fillRect/>
          </a:stretch>
        </p:blipFill>
        <p:spPr>
          <a:xfrm>
            <a:off x="7424738" y="609600"/>
            <a:ext cx="3255962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</a:t>
            </a:r>
            <a:r>
              <a:rPr lang="hr-HR" sz="4000" dirty="0"/>
              <a:t> </a:t>
            </a:r>
            <a:r>
              <a:rPr lang="hr-HR" sz="4000" dirty="0" err="1"/>
              <a:t>has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cleaning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living</a:t>
            </a:r>
            <a:r>
              <a:rPr lang="hr-HR" sz="4000" dirty="0"/>
              <a:t> room.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553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clean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424738" y="1419245"/>
            <a:ext cx="3255962" cy="35623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</a:t>
            </a:r>
            <a:r>
              <a:rPr lang="hr-HR" sz="4000" dirty="0"/>
              <a:t> </a:t>
            </a:r>
            <a:r>
              <a:rPr lang="hr-HR" sz="4000" dirty="0" err="1"/>
              <a:t>has</a:t>
            </a:r>
            <a:r>
              <a:rPr lang="hr-HR" sz="4000" dirty="0"/>
              <a:t> </a:t>
            </a:r>
            <a:r>
              <a:rPr lang="hr-HR" sz="4000" dirty="0" err="1"/>
              <a:t>cleaned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living</a:t>
            </a:r>
            <a:r>
              <a:rPr lang="hr-HR" sz="4000" dirty="0"/>
              <a:t> room.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91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Cook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424738" y="1239627"/>
            <a:ext cx="3255962" cy="392154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</a:t>
            </a:r>
            <a:r>
              <a:rPr lang="hr-HR" sz="4000" dirty="0"/>
              <a:t> </a:t>
            </a:r>
            <a:r>
              <a:rPr lang="hr-HR" sz="4000" dirty="0" err="1"/>
              <a:t>has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cooking</a:t>
            </a:r>
            <a:r>
              <a:rPr lang="hr-HR" sz="4000" dirty="0"/>
              <a:t> </a:t>
            </a:r>
            <a:r>
              <a:rPr lang="hr-HR" sz="4000" dirty="0" err="1"/>
              <a:t>lunch</a:t>
            </a:r>
            <a:r>
              <a:rPr lang="hr-HR" sz="4000" dirty="0"/>
              <a:t> (</a:t>
            </a:r>
            <a:r>
              <a:rPr lang="hr-HR" sz="4000" dirty="0" err="1"/>
              <a:t>stew</a:t>
            </a:r>
            <a:r>
              <a:rPr lang="hr-HR" sz="4000" dirty="0"/>
              <a:t>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45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cook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424738" y="1314460"/>
            <a:ext cx="3255962" cy="37718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She’s</a:t>
            </a:r>
            <a:r>
              <a:rPr lang="hr-HR" sz="4000" dirty="0"/>
              <a:t> </a:t>
            </a:r>
            <a:r>
              <a:rPr lang="hr-HR" sz="4000" dirty="0" err="1"/>
              <a:t>cooked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stew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7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iron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424738" y="1502648"/>
            <a:ext cx="3255962" cy="33955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ironing</a:t>
            </a:r>
            <a:r>
              <a:rPr lang="hr-HR" sz="4000" dirty="0"/>
              <a:t> </a:t>
            </a:r>
            <a:r>
              <a:rPr lang="hr-HR" sz="4000" dirty="0" err="1"/>
              <a:t>his</a:t>
            </a:r>
            <a:r>
              <a:rPr lang="hr-HR" sz="4000" dirty="0"/>
              <a:t> </a:t>
            </a:r>
            <a:r>
              <a:rPr lang="hr-HR" sz="4000" dirty="0" err="1"/>
              <a:t>shirts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144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iron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424738" y="1557086"/>
            <a:ext cx="3255962" cy="32866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ironed</a:t>
            </a:r>
            <a:r>
              <a:rPr lang="hr-HR" sz="4000" dirty="0"/>
              <a:t> </a:t>
            </a:r>
            <a:r>
              <a:rPr lang="hr-HR" sz="4000" dirty="0" err="1"/>
              <a:t>his</a:t>
            </a:r>
            <a:r>
              <a:rPr lang="hr-HR" sz="4000" dirty="0"/>
              <a:t> </a:t>
            </a:r>
            <a:r>
              <a:rPr lang="hr-HR" sz="4000" dirty="0" err="1"/>
              <a:t>shirts</a:t>
            </a:r>
            <a:r>
              <a:rPr lang="hr-HR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2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repair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448279" y="1502648"/>
            <a:ext cx="3208879" cy="33955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been</a:t>
            </a:r>
            <a:r>
              <a:rPr lang="hr-HR" sz="4000" dirty="0"/>
              <a:t> </a:t>
            </a:r>
            <a:r>
              <a:rPr lang="hr-HR" sz="4000" dirty="0" err="1"/>
              <a:t>repairing</a:t>
            </a:r>
            <a:r>
              <a:rPr lang="hr-HR" sz="4000" dirty="0"/>
              <a:t> </a:t>
            </a:r>
            <a:r>
              <a:rPr lang="hr-HR" sz="4000" dirty="0" err="1"/>
              <a:t>his</a:t>
            </a:r>
            <a:r>
              <a:rPr lang="hr-HR" sz="4000" dirty="0"/>
              <a:t> bike.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783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2289-074E-4781-B06D-4ADDA558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repair</a:t>
            </a:r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235F2A0-2267-4CF9-9F99-F5DE33E966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7469995" y="1557086"/>
            <a:ext cx="3165448" cy="32866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BACA-F67D-4E25-99B2-413592F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He’s</a:t>
            </a:r>
            <a:r>
              <a:rPr lang="hr-HR" sz="4000" dirty="0"/>
              <a:t> </a:t>
            </a:r>
            <a:r>
              <a:rPr lang="hr-HR" sz="4000" dirty="0" err="1"/>
              <a:t>repaired</a:t>
            </a:r>
            <a:r>
              <a:rPr lang="hr-HR" sz="4000" dirty="0"/>
              <a:t> </a:t>
            </a:r>
            <a:r>
              <a:rPr lang="hr-HR" sz="4000" dirty="0" err="1"/>
              <a:t>his</a:t>
            </a:r>
            <a:r>
              <a:rPr lang="hr-HR" sz="4000" dirty="0"/>
              <a:t> bike.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612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53</TotalTime>
  <Words>130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Droplet</vt:lpstr>
      <vt:lpstr>Unfinished and finished actions</vt:lpstr>
      <vt:lpstr>clean</vt:lpstr>
      <vt:lpstr>clean</vt:lpstr>
      <vt:lpstr>Cook</vt:lpstr>
      <vt:lpstr>cook</vt:lpstr>
      <vt:lpstr>iron</vt:lpstr>
      <vt:lpstr>iron</vt:lpstr>
      <vt:lpstr>repair</vt:lpstr>
      <vt:lpstr>repair</vt:lpstr>
      <vt:lpstr>plant</vt:lpstr>
      <vt:lpstr>plant</vt:lpstr>
      <vt:lpstr>mow</vt:lpstr>
      <vt:lpstr>mow</vt:lpstr>
      <vt:lpstr>Do the shopping</vt:lpstr>
      <vt:lpstr>Do the shopping</vt:lpstr>
      <vt:lpstr>read</vt:lpstr>
      <vt:lpstr>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Unfinished and finished actions</dc:title>
  <dc:creator>Mirela Jendričko</dc:creator>
  <cp:lastModifiedBy>Mirela Jendričko</cp:lastModifiedBy>
  <cp:revision>8</cp:revision>
  <dcterms:created xsi:type="dcterms:W3CDTF">2019-12-05T20:09:30Z</dcterms:created>
  <dcterms:modified xsi:type="dcterms:W3CDTF">2019-12-08T16:33:40Z</dcterms:modified>
</cp:coreProperties>
</file>